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4" r:id="rId3"/>
    <p:sldMasterId id="2147483696" r:id="rId4"/>
    <p:sldMasterId id="2147483708" r:id="rId5"/>
  </p:sldMasterIdLst>
  <p:notesMasterIdLst>
    <p:notesMasterId r:id="rId34"/>
  </p:notesMasterIdLst>
  <p:sldIdLst>
    <p:sldId id="1793" r:id="rId6"/>
    <p:sldId id="1797" r:id="rId7"/>
    <p:sldId id="1796" r:id="rId8"/>
    <p:sldId id="1798" r:id="rId9"/>
    <p:sldId id="1799" r:id="rId10"/>
    <p:sldId id="1800" r:id="rId11"/>
    <p:sldId id="1773" r:id="rId12"/>
    <p:sldId id="1774" r:id="rId13"/>
    <p:sldId id="1801" r:id="rId14"/>
    <p:sldId id="1775" r:id="rId15"/>
    <p:sldId id="1776" r:id="rId16"/>
    <p:sldId id="1714" r:id="rId17"/>
    <p:sldId id="1777" r:id="rId18"/>
    <p:sldId id="1778" r:id="rId19"/>
    <p:sldId id="1795" r:id="rId20"/>
    <p:sldId id="1779" r:id="rId21"/>
    <p:sldId id="1780" r:id="rId22"/>
    <p:sldId id="1781" r:id="rId23"/>
    <p:sldId id="1782" r:id="rId24"/>
    <p:sldId id="1783" r:id="rId25"/>
    <p:sldId id="1784" r:id="rId26"/>
    <p:sldId id="1658" r:id="rId27"/>
    <p:sldId id="1785" r:id="rId28"/>
    <p:sldId id="1786" r:id="rId29"/>
    <p:sldId id="1787" r:id="rId30"/>
    <p:sldId id="1788" r:id="rId31"/>
    <p:sldId id="1789" r:id="rId32"/>
    <p:sldId id="179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37"/>
    <p:restoredTop sz="96208"/>
  </p:normalViewPr>
  <p:slideViewPr>
    <p:cSldViewPr snapToGrid="0">
      <p:cViewPr varScale="1">
        <p:scale>
          <a:sx n="96" d="100"/>
          <a:sy n="96" d="100"/>
        </p:scale>
        <p:origin x="200" y="776"/>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025AEE-CC79-404E-9CAA-4E9EAB39FF3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367A5AE-5DB3-4FD0-A2DC-5898F3378C6D}">
      <dgm:prSet/>
      <dgm:spPr/>
      <dgm:t>
        <a:bodyPr/>
        <a:lstStyle/>
        <a:p>
          <a:r>
            <a:rPr lang="en-US" dirty="0"/>
            <a:t>Laws Requiring Coverage</a:t>
          </a:r>
        </a:p>
      </dgm:t>
    </dgm:pt>
    <dgm:pt modelId="{7D7138A6-C45F-4DDA-B6BC-859CE4FF30DE}" type="parTrans" cxnId="{CC632902-13C5-4042-8C2E-6EB78B9CB4FE}">
      <dgm:prSet/>
      <dgm:spPr/>
      <dgm:t>
        <a:bodyPr/>
        <a:lstStyle/>
        <a:p>
          <a:endParaRPr lang="en-US"/>
        </a:p>
      </dgm:t>
    </dgm:pt>
    <dgm:pt modelId="{E3306E13-C433-4570-811B-D8CB7E8D2779}" type="sibTrans" cxnId="{CC632902-13C5-4042-8C2E-6EB78B9CB4FE}">
      <dgm:prSet/>
      <dgm:spPr/>
      <dgm:t>
        <a:bodyPr/>
        <a:lstStyle/>
        <a:p>
          <a:endParaRPr lang="en-US"/>
        </a:p>
      </dgm:t>
    </dgm:pt>
    <dgm:pt modelId="{027A0136-5109-45A1-8A8F-65BE45318D25}">
      <dgm:prSet/>
      <dgm:spPr/>
      <dgm:t>
        <a:bodyPr/>
        <a:lstStyle/>
        <a:p>
          <a:r>
            <a:rPr lang="en-US" dirty="0"/>
            <a:t>California Senate Bill 855</a:t>
          </a:r>
        </a:p>
      </dgm:t>
    </dgm:pt>
    <dgm:pt modelId="{0C1930DA-E93F-4589-8ED1-5888BCB4408D}" type="parTrans" cxnId="{F212AE84-4AA3-4328-9074-F68BBB04FADE}">
      <dgm:prSet/>
      <dgm:spPr/>
      <dgm:t>
        <a:bodyPr/>
        <a:lstStyle/>
        <a:p>
          <a:endParaRPr lang="en-US"/>
        </a:p>
      </dgm:t>
    </dgm:pt>
    <dgm:pt modelId="{052E2938-BCC2-4105-A9F7-C82322304DEE}" type="sibTrans" cxnId="{F212AE84-4AA3-4328-9074-F68BBB04FADE}">
      <dgm:prSet/>
      <dgm:spPr/>
      <dgm:t>
        <a:bodyPr/>
        <a:lstStyle/>
        <a:p>
          <a:endParaRPr lang="en-US"/>
        </a:p>
      </dgm:t>
    </dgm:pt>
    <dgm:pt modelId="{1E821B14-9C2D-47E0-9286-786F07B80523}">
      <dgm:prSet/>
      <dgm:spPr/>
      <dgm:t>
        <a:bodyPr/>
        <a:lstStyle/>
        <a:p>
          <a:r>
            <a:rPr lang="en-US"/>
            <a:t>California DOI Regulations</a:t>
          </a:r>
        </a:p>
      </dgm:t>
    </dgm:pt>
    <dgm:pt modelId="{E9EFF325-E846-4A55-B8B7-9423E683ABBD}" type="parTrans" cxnId="{BB31F68C-15F7-4ED3-9EA2-A21FB27D132C}">
      <dgm:prSet/>
      <dgm:spPr/>
      <dgm:t>
        <a:bodyPr/>
        <a:lstStyle/>
        <a:p>
          <a:endParaRPr lang="en-US"/>
        </a:p>
      </dgm:t>
    </dgm:pt>
    <dgm:pt modelId="{E870AB61-81EA-42B0-B573-28CC7E55F524}" type="sibTrans" cxnId="{BB31F68C-15F7-4ED3-9EA2-A21FB27D132C}">
      <dgm:prSet/>
      <dgm:spPr/>
      <dgm:t>
        <a:bodyPr/>
        <a:lstStyle/>
        <a:p>
          <a:endParaRPr lang="en-US"/>
        </a:p>
      </dgm:t>
    </dgm:pt>
    <dgm:pt modelId="{D23B71BE-1015-8649-9B2B-143F50B18B8C}">
      <dgm:prSet/>
      <dgm:spPr/>
      <dgm:t>
        <a:bodyPr/>
        <a:lstStyle/>
        <a:p>
          <a:r>
            <a:rPr lang="en-US" dirty="0"/>
            <a:t>Wit v. United Healthcare</a:t>
          </a:r>
        </a:p>
      </dgm:t>
    </dgm:pt>
    <dgm:pt modelId="{B4E1187E-825E-B44F-9926-4E08DA8F0465}" type="parTrans" cxnId="{562D37FD-0B31-C943-A521-808BAC67DCEA}">
      <dgm:prSet/>
      <dgm:spPr/>
      <dgm:t>
        <a:bodyPr/>
        <a:lstStyle/>
        <a:p>
          <a:endParaRPr lang="en-US"/>
        </a:p>
      </dgm:t>
    </dgm:pt>
    <dgm:pt modelId="{C7FABA08-2F9E-0542-A951-17C6443E8CF4}" type="sibTrans" cxnId="{562D37FD-0B31-C943-A521-808BAC67DCEA}">
      <dgm:prSet/>
      <dgm:spPr/>
      <dgm:t>
        <a:bodyPr/>
        <a:lstStyle/>
        <a:p>
          <a:endParaRPr lang="en-US"/>
        </a:p>
      </dgm:t>
    </dgm:pt>
    <dgm:pt modelId="{9E88DA8E-7AD7-504D-8AF1-8F3750618AA3}" type="pres">
      <dgm:prSet presAssocID="{D1025AEE-CC79-404E-9CAA-4E9EAB39FF3A}" presName="linear" presStyleCnt="0">
        <dgm:presLayoutVars>
          <dgm:animLvl val="lvl"/>
          <dgm:resizeHandles val="exact"/>
        </dgm:presLayoutVars>
      </dgm:prSet>
      <dgm:spPr/>
    </dgm:pt>
    <dgm:pt modelId="{0497B3EE-BE5D-0D42-B8EE-BB5D43AE4A7A}" type="pres">
      <dgm:prSet presAssocID="{4367A5AE-5DB3-4FD0-A2DC-5898F3378C6D}" presName="parentText" presStyleLbl="node1" presStyleIdx="0" presStyleCnt="4" custLinFactY="-116576" custLinFactNeighborX="1397" custLinFactNeighborY="-200000">
        <dgm:presLayoutVars>
          <dgm:chMax val="0"/>
          <dgm:bulletEnabled val="1"/>
        </dgm:presLayoutVars>
      </dgm:prSet>
      <dgm:spPr/>
    </dgm:pt>
    <dgm:pt modelId="{5C370FD9-6B65-AA47-8921-BBF15297B707}" type="pres">
      <dgm:prSet presAssocID="{E3306E13-C433-4570-811B-D8CB7E8D2779}" presName="spacer" presStyleCnt="0"/>
      <dgm:spPr/>
    </dgm:pt>
    <dgm:pt modelId="{E76B0379-45E9-EE42-907D-851C503553A8}" type="pres">
      <dgm:prSet presAssocID="{D23B71BE-1015-8649-9B2B-143F50B18B8C}" presName="parentText" presStyleLbl="node1" presStyleIdx="1" presStyleCnt="4" custLinFactY="-43435" custLinFactNeighborX="-1034" custLinFactNeighborY="-100000">
        <dgm:presLayoutVars>
          <dgm:chMax val="0"/>
          <dgm:bulletEnabled val="1"/>
        </dgm:presLayoutVars>
      </dgm:prSet>
      <dgm:spPr/>
    </dgm:pt>
    <dgm:pt modelId="{A29AA8E3-ECEF-DC40-8C6C-3F5904C2531C}" type="pres">
      <dgm:prSet presAssocID="{C7FABA08-2F9E-0542-A951-17C6443E8CF4}" presName="spacer" presStyleCnt="0"/>
      <dgm:spPr/>
    </dgm:pt>
    <dgm:pt modelId="{FD2FC5C5-004E-F54B-BBCB-D79AFD7571AB}" type="pres">
      <dgm:prSet presAssocID="{027A0136-5109-45A1-8A8F-65BE45318D25}" presName="parentText" presStyleLbl="node1" presStyleIdx="2" presStyleCnt="4" custLinFactY="29032" custLinFactNeighborY="100000">
        <dgm:presLayoutVars>
          <dgm:chMax val="0"/>
          <dgm:bulletEnabled val="1"/>
        </dgm:presLayoutVars>
      </dgm:prSet>
      <dgm:spPr/>
    </dgm:pt>
    <dgm:pt modelId="{09837DDA-E850-0640-AFD1-D4E453123FEB}" type="pres">
      <dgm:prSet presAssocID="{052E2938-BCC2-4105-A9F7-C82322304DEE}" presName="spacer" presStyleCnt="0"/>
      <dgm:spPr/>
    </dgm:pt>
    <dgm:pt modelId="{808BA895-CBF5-324C-B5C1-DADFFC7CE006}" type="pres">
      <dgm:prSet presAssocID="{1E821B14-9C2D-47E0-9286-786F07B80523}" presName="parentText" presStyleLbl="node1" presStyleIdx="3" presStyleCnt="4" custLinFactY="116450" custLinFactNeighborX="-459" custLinFactNeighborY="200000">
        <dgm:presLayoutVars>
          <dgm:chMax val="0"/>
          <dgm:bulletEnabled val="1"/>
        </dgm:presLayoutVars>
      </dgm:prSet>
      <dgm:spPr/>
    </dgm:pt>
  </dgm:ptLst>
  <dgm:cxnLst>
    <dgm:cxn modelId="{CC632902-13C5-4042-8C2E-6EB78B9CB4FE}" srcId="{D1025AEE-CC79-404E-9CAA-4E9EAB39FF3A}" destId="{4367A5AE-5DB3-4FD0-A2DC-5898F3378C6D}" srcOrd="0" destOrd="0" parTransId="{7D7138A6-C45F-4DDA-B6BC-859CE4FF30DE}" sibTransId="{E3306E13-C433-4570-811B-D8CB7E8D2779}"/>
    <dgm:cxn modelId="{42157C17-2861-8141-A178-85D12FA977C4}" type="presOf" srcId="{4367A5AE-5DB3-4FD0-A2DC-5898F3378C6D}" destId="{0497B3EE-BE5D-0D42-B8EE-BB5D43AE4A7A}" srcOrd="0" destOrd="0" presId="urn:microsoft.com/office/officeart/2005/8/layout/vList2"/>
    <dgm:cxn modelId="{D7FB8D17-C807-D848-8B9F-16A1435668A6}" type="presOf" srcId="{027A0136-5109-45A1-8A8F-65BE45318D25}" destId="{FD2FC5C5-004E-F54B-BBCB-D79AFD7571AB}" srcOrd="0" destOrd="0" presId="urn:microsoft.com/office/officeart/2005/8/layout/vList2"/>
    <dgm:cxn modelId="{D6599B1E-1D31-834F-BC75-E1F0C85B7A62}" type="presOf" srcId="{D1025AEE-CC79-404E-9CAA-4E9EAB39FF3A}" destId="{9E88DA8E-7AD7-504D-8AF1-8F3750618AA3}" srcOrd="0" destOrd="0" presId="urn:microsoft.com/office/officeart/2005/8/layout/vList2"/>
    <dgm:cxn modelId="{505B9479-4DF3-5E46-9468-A4BFF2CA2AD2}" type="presOf" srcId="{D23B71BE-1015-8649-9B2B-143F50B18B8C}" destId="{E76B0379-45E9-EE42-907D-851C503553A8}" srcOrd="0" destOrd="0" presId="urn:microsoft.com/office/officeart/2005/8/layout/vList2"/>
    <dgm:cxn modelId="{4DCF5F84-620F-C64F-96F9-BBF6694C6383}" type="presOf" srcId="{1E821B14-9C2D-47E0-9286-786F07B80523}" destId="{808BA895-CBF5-324C-B5C1-DADFFC7CE006}" srcOrd="0" destOrd="0" presId="urn:microsoft.com/office/officeart/2005/8/layout/vList2"/>
    <dgm:cxn modelId="{F212AE84-4AA3-4328-9074-F68BBB04FADE}" srcId="{D1025AEE-CC79-404E-9CAA-4E9EAB39FF3A}" destId="{027A0136-5109-45A1-8A8F-65BE45318D25}" srcOrd="2" destOrd="0" parTransId="{0C1930DA-E93F-4589-8ED1-5888BCB4408D}" sibTransId="{052E2938-BCC2-4105-A9F7-C82322304DEE}"/>
    <dgm:cxn modelId="{BB31F68C-15F7-4ED3-9EA2-A21FB27D132C}" srcId="{D1025AEE-CC79-404E-9CAA-4E9EAB39FF3A}" destId="{1E821B14-9C2D-47E0-9286-786F07B80523}" srcOrd="3" destOrd="0" parTransId="{E9EFF325-E846-4A55-B8B7-9423E683ABBD}" sibTransId="{E870AB61-81EA-42B0-B573-28CC7E55F524}"/>
    <dgm:cxn modelId="{562D37FD-0B31-C943-A521-808BAC67DCEA}" srcId="{D1025AEE-CC79-404E-9CAA-4E9EAB39FF3A}" destId="{D23B71BE-1015-8649-9B2B-143F50B18B8C}" srcOrd="1" destOrd="0" parTransId="{B4E1187E-825E-B44F-9926-4E08DA8F0465}" sibTransId="{C7FABA08-2F9E-0542-A951-17C6443E8CF4}"/>
    <dgm:cxn modelId="{AF20D72D-E1A7-8149-AEC5-89798CE3AE2E}" type="presParOf" srcId="{9E88DA8E-7AD7-504D-8AF1-8F3750618AA3}" destId="{0497B3EE-BE5D-0D42-B8EE-BB5D43AE4A7A}" srcOrd="0" destOrd="0" presId="urn:microsoft.com/office/officeart/2005/8/layout/vList2"/>
    <dgm:cxn modelId="{84A81506-E57D-2F47-A42F-78D81509AEE6}" type="presParOf" srcId="{9E88DA8E-7AD7-504D-8AF1-8F3750618AA3}" destId="{5C370FD9-6B65-AA47-8921-BBF15297B707}" srcOrd="1" destOrd="0" presId="urn:microsoft.com/office/officeart/2005/8/layout/vList2"/>
    <dgm:cxn modelId="{8ED7D8E7-3C4A-604D-979B-41B65237BFDE}" type="presParOf" srcId="{9E88DA8E-7AD7-504D-8AF1-8F3750618AA3}" destId="{E76B0379-45E9-EE42-907D-851C503553A8}" srcOrd="2" destOrd="0" presId="urn:microsoft.com/office/officeart/2005/8/layout/vList2"/>
    <dgm:cxn modelId="{79640563-A04D-9641-9E4F-25D808A5AA67}" type="presParOf" srcId="{9E88DA8E-7AD7-504D-8AF1-8F3750618AA3}" destId="{A29AA8E3-ECEF-DC40-8C6C-3F5904C2531C}" srcOrd="3" destOrd="0" presId="urn:microsoft.com/office/officeart/2005/8/layout/vList2"/>
    <dgm:cxn modelId="{26278EDC-F313-A642-A526-BA805B9C0E42}" type="presParOf" srcId="{9E88DA8E-7AD7-504D-8AF1-8F3750618AA3}" destId="{FD2FC5C5-004E-F54B-BBCB-D79AFD7571AB}" srcOrd="4" destOrd="0" presId="urn:microsoft.com/office/officeart/2005/8/layout/vList2"/>
    <dgm:cxn modelId="{284F59DF-7166-1840-BC07-89A6F8B2D61F}" type="presParOf" srcId="{9E88DA8E-7AD7-504D-8AF1-8F3750618AA3}" destId="{09837DDA-E850-0640-AFD1-D4E453123FEB}" srcOrd="5" destOrd="0" presId="urn:microsoft.com/office/officeart/2005/8/layout/vList2"/>
    <dgm:cxn modelId="{1E1AE4B6-CDA2-F643-BF61-7DED1C982BF2}" type="presParOf" srcId="{9E88DA8E-7AD7-504D-8AF1-8F3750618AA3}" destId="{808BA895-CBF5-324C-B5C1-DADFFC7CE00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025AEE-CC79-404E-9CAA-4E9EAB39FF3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367A5AE-5DB3-4FD0-A2DC-5898F3378C6D}">
      <dgm:prSet/>
      <dgm:spPr/>
      <dgm:t>
        <a:bodyPr/>
        <a:lstStyle/>
        <a:p>
          <a:r>
            <a:rPr lang="en-US" dirty="0"/>
            <a:t>Laws Requiring Coverage</a:t>
          </a:r>
        </a:p>
      </dgm:t>
    </dgm:pt>
    <dgm:pt modelId="{7D7138A6-C45F-4DDA-B6BC-859CE4FF30DE}" type="parTrans" cxnId="{CC632902-13C5-4042-8C2E-6EB78B9CB4FE}">
      <dgm:prSet/>
      <dgm:spPr/>
      <dgm:t>
        <a:bodyPr/>
        <a:lstStyle/>
        <a:p>
          <a:endParaRPr lang="en-US"/>
        </a:p>
      </dgm:t>
    </dgm:pt>
    <dgm:pt modelId="{E3306E13-C433-4570-811B-D8CB7E8D2779}" type="sibTrans" cxnId="{CC632902-13C5-4042-8C2E-6EB78B9CB4FE}">
      <dgm:prSet/>
      <dgm:spPr/>
      <dgm:t>
        <a:bodyPr/>
        <a:lstStyle/>
        <a:p>
          <a:endParaRPr lang="en-US"/>
        </a:p>
      </dgm:t>
    </dgm:pt>
    <dgm:pt modelId="{027A0136-5109-45A1-8A8F-65BE45318D25}">
      <dgm:prSet/>
      <dgm:spPr/>
      <dgm:t>
        <a:bodyPr/>
        <a:lstStyle/>
        <a:p>
          <a:r>
            <a:rPr lang="en-US" dirty="0"/>
            <a:t>California Senate Bill 855</a:t>
          </a:r>
        </a:p>
      </dgm:t>
    </dgm:pt>
    <dgm:pt modelId="{0C1930DA-E93F-4589-8ED1-5888BCB4408D}" type="parTrans" cxnId="{F212AE84-4AA3-4328-9074-F68BBB04FADE}">
      <dgm:prSet/>
      <dgm:spPr/>
      <dgm:t>
        <a:bodyPr/>
        <a:lstStyle/>
        <a:p>
          <a:endParaRPr lang="en-US"/>
        </a:p>
      </dgm:t>
    </dgm:pt>
    <dgm:pt modelId="{052E2938-BCC2-4105-A9F7-C82322304DEE}" type="sibTrans" cxnId="{F212AE84-4AA3-4328-9074-F68BBB04FADE}">
      <dgm:prSet/>
      <dgm:spPr/>
      <dgm:t>
        <a:bodyPr/>
        <a:lstStyle/>
        <a:p>
          <a:endParaRPr lang="en-US"/>
        </a:p>
      </dgm:t>
    </dgm:pt>
    <dgm:pt modelId="{1E821B14-9C2D-47E0-9286-786F07B80523}">
      <dgm:prSet/>
      <dgm:spPr/>
      <dgm:t>
        <a:bodyPr/>
        <a:lstStyle/>
        <a:p>
          <a:r>
            <a:rPr lang="en-US"/>
            <a:t>California DOI Regulations</a:t>
          </a:r>
        </a:p>
      </dgm:t>
    </dgm:pt>
    <dgm:pt modelId="{E9EFF325-E846-4A55-B8B7-9423E683ABBD}" type="parTrans" cxnId="{BB31F68C-15F7-4ED3-9EA2-A21FB27D132C}">
      <dgm:prSet/>
      <dgm:spPr/>
      <dgm:t>
        <a:bodyPr/>
        <a:lstStyle/>
        <a:p>
          <a:endParaRPr lang="en-US"/>
        </a:p>
      </dgm:t>
    </dgm:pt>
    <dgm:pt modelId="{E870AB61-81EA-42B0-B573-28CC7E55F524}" type="sibTrans" cxnId="{BB31F68C-15F7-4ED3-9EA2-A21FB27D132C}">
      <dgm:prSet/>
      <dgm:spPr/>
      <dgm:t>
        <a:bodyPr/>
        <a:lstStyle/>
        <a:p>
          <a:endParaRPr lang="en-US"/>
        </a:p>
      </dgm:t>
    </dgm:pt>
    <dgm:pt modelId="{D23B71BE-1015-8649-9B2B-143F50B18B8C}">
      <dgm:prSet/>
      <dgm:spPr/>
      <dgm:t>
        <a:bodyPr/>
        <a:lstStyle/>
        <a:p>
          <a:r>
            <a:rPr lang="en-US" dirty="0"/>
            <a:t>Wit v. United Healthcare</a:t>
          </a:r>
        </a:p>
      </dgm:t>
    </dgm:pt>
    <dgm:pt modelId="{B4E1187E-825E-B44F-9926-4E08DA8F0465}" type="parTrans" cxnId="{562D37FD-0B31-C943-A521-808BAC67DCEA}">
      <dgm:prSet/>
      <dgm:spPr/>
      <dgm:t>
        <a:bodyPr/>
        <a:lstStyle/>
        <a:p>
          <a:endParaRPr lang="en-US"/>
        </a:p>
      </dgm:t>
    </dgm:pt>
    <dgm:pt modelId="{C7FABA08-2F9E-0542-A951-17C6443E8CF4}" type="sibTrans" cxnId="{562D37FD-0B31-C943-A521-808BAC67DCEA}">
      <dgm:prSet/>
      <dgm:spPr/>
      <dgm:t>
        <a:bodyPr/>
        <a:lstStyle/>
        <a:p>
          <a:endParaRPr lang="en-US"/>
        </a:p>
      </dgm:t>
    </dgm:pt>
    <dgm:pt modelId="{9E88DA8E-7AD7-504D-8AF1-8F3750618AA3}" type="pres">
      <dgm:prSet presAssocID="{D1025AEE-CC79-404E-9CAA-4E9EAB39FF3A}" presName="linear" presStyleCnt="0">
        <dgm:presLayoutVars>
          <dgm:animLvl val="lvl"/>
          <dgm:resizeHandles val="exact"/>
        </dgm:presLayoutVars>
      </dgm:prSet>
      <dgm:spPr/>
    </dgm:pt>
    <dgm:pt modelId="{0497B3EE-BE5D-0D42-B8EE-BB5D43AE4A7A}" type="pres">
      <dgm:prSet presAssocID="{4367A5AE-5DB3-4FD0-A2DC-5898F3378C6D}" presName="parentText" presStyleLbl="node1" presStyleIdx="0" presStyleCnt="4" custLinFactY="-116576" custLinFactNeighborX="1397" custLinFactNeighborY="-200000">
        <dgm:presLayoutVars>
          <dgm:chMax val="0"/>
          <dgm:bulletEnabled val="1"/>
        </dgm:presLayoutVars>
      </dgm:prSet>
      <dgm:spPr/>
    </dgm:pt>
    <dgm:pt modelId="{5C370FD9-6B65-AA47-8921-BBF15297B707}" type="pres">
      <dgm:prSet presAssocID="{E3306E13-C433-4570-811B-D8CB7E8D2779}" presName="spacer" presStyleCnt="0"/>
      <dgm:spPr/>
    </dgm:pt>
    <dgm:pt modelId="{E76B0379-45E9-EE42-907D-851C503553A8}" type="pres">
      <dgm:prSet presAssocID="{D23B71BE-1015-8649-9B2B-143F50B18B8C}" presName="parentText" presStyleLbl="node1" presStyleIdx="1" presStyleCnt="4" custLinFactY="-43435" custLinFactNeighborX="-1034" custLinFactNeighborY="-100000">
        <dgm:presLayoutVars>
          <dgm:chMax val="0"/>
          <dgm:bulletEnabled val="1"/>
        </dgm:presLayoutVars>
      </dgm:prSet>
      <dgm:spPr/>
    </dgm:pt>
    <dgm:pt modelId="{A29AA8E3-ECEF-DC40-8C6C-3F5904C2531C}" type="pres">
      <dgm:prSet presAssocID="{C7FABA08-2F9E-0542-A951-17C6443E8CF4}" presName="spacer" presStyleCnt="0"/>
      <dgm:spPr/>
    </dgm:pt>
    <dgm:pt modelId="{FD2FC5C5-004E-F54B-BBCB-D79AFD7571AB}" type="pres">
      <dgm:prSet presAssocID="{027A0136-5109-45A1-8A8F-65BE45318D25}" presName="parentText" presStyleLbl="node1" presStyleIdx="2" presStyleCnt="4" custLinFactY="29032" custLinFactNeighborY="100000">
        <dgm:presLayoutVars>
          <dgm:chMax val="0"/>
          <dgm:bulletEnabled val="1"/>
        </dgm:presLayoutVars>
      </dgm:prSet>
      <dgm:spPr/>
    </dgm:pt>
    <dgm:pt modelId="{09837DDA-E850-0640-AFD1-D4E453123FEB}" type="pres">
      <dgm:prSet presAssocID="{052E2938-BCC2-4105-A9F7-C82322304DEE}" presName="spacer" presStyleCnt="0"/>
      <dgm:spPr/>
    </dgm:pt>
    <dgm:pt modelId="{808BA895-CBF5-324C-B5C1-DADFFC7CE006}" type="pres">
      <dgm:prSet presAssocID="{1E821B14-9C2D-47E0-9286-786F07B80523}" presName="parentText" presStyleLbl="node1" presStyleIdx="3" presStyleCnt="4" custLinFactY="116450" custLinFactNeighborX="-459" custLinFactNeighborY="200000">
        <dgm:presLayoutVars>
          <dgm:chMax val="0"/>
          <dgm:bulletEnabled val="1"/>
        </dgm:presLayoutVars>
      </dgm:prSet>
      <dgm:spPr/>
    </dgm:pt>
  </dgm:ptLst>
  <dgm:cxnLst>
    <dgm:cxn modelId="{CC632902-13C5-4042-8C2E-6EB78B9CB4FE}" srcId="{D1025AEE-CC79-404E-9CAA-4E9EAB39FF3A}" destId="{4367A5AE-5DB3-4FD0-A2DC-5898F3378C6D}" srcOrd="0" destOrd="0" parTransId="{7D7138A6-C45F-4DDA-B6BC-859CE4FF30DE}" sibTransId="{E3306E13-C433-4570-811B-D8CB7E8D2779}"/>
    <dgm:cxn modelId="{42157C17-2861-8141-A178-85D12FA977C4}" type="presOf" srcId="{4367A5AE-5DB3-4FD0-A2DC-5898F3378C6D}" destId="{0497B3EE-BE5D-0D42-B8EE-BB5D43AE4A7A}" srcOrd="0" destOrd="0" presId="urn:microsoft.com/office/officeart/2005/8/layout/vList2"/>
    <dgm:cxn modelId="{D7FB8D17-C807-D848-8B9F-16A1435668A6}" type="presOf" srcId="{027A0136-5109-45A1-8A8F-65BE45318D25}" destId="{FD2FC5C5-004E-F54B-BBCB-D79AFD7571AB}" srcOrd="0" destOrd="0" presId="urn:microsoft.com/office/officeart/2005/8/layout/vList2"/>
    <dgm:cxn modelId="{D6599B1E-1D31-834F-BC75-E1F0C85B7A62}" type="presOf" srcId="{D1025AEE-CC79-404E-9CAA-4E9EAB39FF3A}" destId="{9E88DA8E-7AD7-504D-8AF1-8F3750618AA3}" srcOrd="0" destOrd="0" presId="urn:microsoft.com/office/officeart/2005/8/layout/vList2"/>
    <dgm:cxn modelId="{505B9479-4DF3-5E46-9468-A4BFF2CA2AD2}" type="presOf" srcId="{D23B71BE-1015-8649-9B2B-143F50B18B8C}" destId="{E76B0379-45E9-EE42-907D-851C503553A8}" srcOrd="0" destOrd="0" presId="urn:microsoft.com/office/officeart/2005/8/layout/vList2"/>
    <dgm:cxn modelId="{4DCF5F84-620F-C64F-96F9-BBF6694C6383}" type="presOf" srcId="{1E821B14-9C2D-47E0-9286-786F07B80523}" destId="{808BA895-CBF5-324C-B5C1-DADFFC7CE006}" srcOrd="0" destOrd="0" presId="urn:microsoft.com/office/officeart/2005/8/layout/vList2"/>
    <dgm:cxn modelId="{F212AE84-4AA3-4328-9074-F68BBB04FADE}" srcId="{D1025AEE-CC79-404E-9CAA-4E9EAB39FF3A}" destId="{027A0136-5109-45A1-8A8F-65BE45318D25}" srcOrd="2" destOrd="0" parTransId="{0C1930DA-E93F-4589-8ED1-5888BCB4408D}" sibTransId="{052E2938-BCC2-4105-A9F7-C82322304DEE}"/>
    <dgm:cxn modelId="{BB31F68C-15F7-4ED3-9EA2-A21FB27D132C}" srcId="{D1025AEE-CC79-404E-9CAA-4E9EAB39FF3A}" destId="{1E821B14-9C2D-47E0-9286-786F07B80523}" srcOrd="3" destOrd="0" parTransId="{E9EFF325-E846-4A55-B8B7-9423E683ABBD}" sibTransId="{E870AB61-81EA-42B0-B573-28CC7E55F524}"/>
    <dgm:cxn modelId="{562D37FD-0B31-C943-A521-808BAC67DCEA}" srcId="{D1025AEE-CC79-404E-9CAA-4E9EAB39FF3A}" destId="{D23B71BE-1015-8649-9B2B-143F50B18B8C}" srcOrd="1" destOrd="0" parTransId="{B4E1187E-825E-B44F-9926-4E08DA8F0465}" sibTransId="{C7FABA08-2F9E-0542-A951-17C6443E8CF4}"/>
    <dgm:cxn modelId="{AF20D72D-E1A7-8149-AEC5-89798CE3AE2E}" type="presParOf" srcId="{9E88DA8E-7AD7-504D-8AF1-8F3750618AA3}" destId="{0497B3EE-BE5D-0D42-B8EE-BB5D43AE4A7A}" srcOrd="0" destOrd="0" presId="urn:microsoft.com/office/officeart/2005/8/layout/vList2"/>
    <dgm:cxn modelId="{84A81506-E57D-2F47-A42F-78D81509AEE6}" type="presParOf" srcId="{9E88DA8E-7AD7-504D-8AF1-8F3750618AA3}" destId="{5C370FD9-6B65-AA47-8921-BBF15297B707}" srcOrd="1" destOrd="0" presId="urn:microsoft.com/office/officeart/2005/8/layout/vList2"/>
    <dgm:cxn modelId="{8ED7D8E7-3C4A-604D-979B-41B65237BFDE}" type="presParOf" srcId="{9E88DA8E-7AD7-504D-8AF1-8F3750618AA3}" destId="{E76B0379-45E9-EE42-907D-851C503553A8}" srcOrd="2" destOrd="0" presId="urn:microsoft.com/office/officeart/2005/8/layout/vList2"/>
    <dgm:cxn modelId="{79640563-A04D-9641-9E4F-25D808A5AA67}" type="presParOf" srcId="{9E88DA8E-7AD7-504D-8AF1-8F3750618AA3}" destId="{A29AA8E3-ECEF-DC40-8C6C-3F5904C2531C}" srcOrd="3" destOrd="0" presId="urn:microsoft.com/office/officeart/2005/8/layout/vList2"/>
    <dgm:cxn modelId="{26278EDC-F313-A642-A526-BA805B9C0E42}" type="presParOf" srcId="{9E88DA8E-7AD7-504D-8AF1-8F3750618AA3}" destId="{FD2FC5C5-004E-F54B-BBCB-D79AFD7571AB}" srcOrd="4" destOrd="0" presId="urn:microsoft.com/office/officeart/2005/8/layout/vList2"/>
    <dgm:cxn modelId="{284F59DF-7166-1840-BC07-89A6F8B2D61F}" type="presParOf" srcId="{9E88DA8E-7AD7-504D-8AF1-8F3750618AA3}" destId="{09837DDA-E850-0640-AFD1-D4E453123FEB}" srcOrd="5" destOrd="0" presId="urn:microsoft.com/office/officeart/2005/8/layout/vList2"/>
    <dgm:cxn modelId="{1E1AE4B6-CDA2-F643-BF61-7DED1C982BF2}" type="presParOf" srcId="{9E88DA8E-7AD7-504D-8AF1-8F3750618AA3}" destId="{808BA895-CBF5-324C-B5C1-DADFFC7CE00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025AEE-CC79-404E-9CAA-4E9EAB39FF3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367A5AE-5DB3-4FD0-A2DC-5898F3378C6D}">
      <dgm:prSet/>
      <dgm:spPr/>
      <dgm:t>
        <a:bodyPr/>
        <a:lstStyle/>
        <a:p>
          <a:r>
            <a:rPr lang="en-US" dirty="0"/>
            <a:t>Laws Requiring Coverage</a:t>
          </a:r>
        </a:p>
      </dgm:t>
    </dgm:pt>
    <dgm:pt modelId="{7D7138A6-C45F-4DDA-B6BC-859CE4FF30DE}" type="parTrans" cxnId="{CC632902-13C5-4042-8C2E-6EB78B9CB4FE}">
      <dgm:prSet/>
      <dgm:spPr/>
      <dgm:t>
        <a:bodyPr/>
        <a:lstStyle/>
        <a:p>
          <a:endParaRPr lang="en-US"/>
        </a:p>
      </dgm:t>
    </dgm:pt>
    <dgm:pt modelId="{E3306E13-C433-4570-811B-D8CB7E8D2779}" type="sibTrans" cxnId="{CC632902-13C5-4042-8C2E-6EB78B9CB4FE}">
      <dgm:prSet/>
      <dgm:spPr/>
      <dgm:t>
        <a:bodyPr/>
        <a:lstStyle/>
        <a:p>
          <a:endParaRPr lang="en-US"/>
        </a:p>
      </dgm:t>
    </dgm:pt>
    <dgm:pt modelId="{027A0136-5109-45A1-8A8F-65BE45318D25}">
      <dgm:prSet/>
      <dgm:spPr/>
      <dgm:t>
        <a:bodyPr/>
        <a:lstStyle/>
        <a:p>
          <a:r>
            <a:rPr lang="en-US" dirty="0"/>
            <a:t>California Senate Bill 855</a:t>
          </a:r>
        </a:p>
      </dgm:t>
    </dgm:pt>
    <dgm:pt modelId="{0C1930DA-E93F-4589-8ED1-5888BCB4408D}" type="parTrans" cxnId="{F212AE84-4AA3-4328-9074-F68BBB04FADE}">
      <dgm:prSet/>
      <dgm:spPr/>
      <dgm:t>
        <a:bodyPr/>
        <a:lstStyle/>
        <a:p>
          <a:endParaRPr lang="en-US"/>
        </a:p>
      </dgm:t>
    </dgm:pt>
    <dgm:pt modelId="{052E2938-BCC2-4105-A9F7-C82322304DEE}" type="sibTrans" cxnId="{F212AE84-4AA3-4328-9074-F68BBB04FADE}">
      <dgm:prSet/>
      <dgm:spPr/>
      <dgm:t>
        <a:bodyPr/>
        <a:lstStyle/>
        <a:p>
          <a:endParaRPr lang="en-US"/>
        </a:p>
      </dgm:t>
    </dgm:pt>
    <dgm:pt modelId="{1E821B14-9C2D-47E0-9286-786F07B80523}">
      <dgm:prSet/>
      <dgm:spPr/>
      <dgm:t>
        <a:bodyPr/>
        <a:lstStyle/>
        <a:p>
          <a:r>
            <a:rPr lang="en-US"/>
            <a:t>California DOI Regulations</a:t>
          </a:r>
        </a:p>
      </dgm:t>
    </dgm:pt>
    <dgm:pt modelId="{E9EFF325-E846-4A55-B8B7-9423E683ABBD}" type="parTrans" cxnId="{BB31F68C-15F7-4ED3-9EA2-A21FB27D132C}">
      <dgm:prSet/>
      <dgm:spPr/>
      <dgm:t>
        <a:bodyPr/>
        <a:lstStyle/>
        <a:p>
          <a:endParaRPr lang="en-US"/>
        </a:p>
      </dgm:t>
    </dgm:pt>
    <dgm:pt modelId="{E870AB61-81EA-42B0-B573-28CC7E55F524}" type="sibTrans" cxnId="{BB31F68C-15F7-4ED3-9EA2-A21FB27D132C}">
      <dgm:prSet/>
      <dgm:spPr/>
      <dgm:t>
        <a:bodyPr/>
        <a:lstStyle/>
        <a:p>
          <a:endParaRPr lang="en-US"/>
        </a:p>
      </dgm:t>
    </dgm:pt>
    <dgm:pt modelId="{D23B71BE-1015-8649-9B2B-143F50B18B8C}">
      <dgm:prSet/>
      <dgm:spPr/>
      <dgm:t>
        <a:bodyPr/>
        <a:lstStyle/>
        <a:p>
          <a:r>
            <a:rPr lang="en-US" dirty="0"/>
            <a:t>Wit v. United Healthcare</a:t>
          </a:r>
        </a:p>
      </dgm:t>
    </dgm:pt>
    <dgm:pt modelId="{B4E1187E-825E-B44F-9926-4E08DA8F0465}" type="parTrans" cxnId="{562D37FD-0B31-C943-A521-808BAC67DCEA}">
      <dgm:prSet/>
      <dgm:spPr/>
      <dgm:t>
        <a:bodyPr/>
        <a:lstStyle/>
        <a:p>
          <a:endParaRPr lang="en-US"/>
        </a:p>
      </dgm:t>
    </dgm:pt>
    <dgm:pt modelId="{C7FABA08-2F9E-0542-A951-17C6443E8CF4}" type="sibTrans" cxnId="{562D37FD-0B31-C943-A521-808BAC67DCEA}">
      <dgm:prSet/>
      <dgm:spPr/>
      <dgm:t>
        <a:bodyPr/>
        <a:lstStyle/>
        <a:p>
          <a:endParaRPr lang="en-US"/>
        </a:p>
      </dgm:t>
    </dgm:pt>
    <dgm:pt modelId="{9E88DA8E-7AD7-504D-8AF1-8F3750618AA3}" type="pres">
      <dgm:prSet presAssocID="{D1025AEE-CC79-404E-9CAA-4E9EAB39FF3A}" presName="linear" presStyleCnt="0">
        <dgm:presLayoutVars>
          <dgm:animLvl val="lvl"/>
          <dgm:resizeHandles val="exact"/>
        </dgm:presLayoutVars>
      </dgm:prSet>
      <dgm:spPr/>
    </dgm:pt>
    <dgm:pt modelId="{0497B3EE-BE5D-0D42-B8EE-BB5D43AE4A7A}" type="pres">
      <dgm:prSet presAssocID="{4367A5AE-5DB3-4FD0-A2DC-5898F3378C6D}" presName="parentText" presStyleLbl="node1" presStyleIdx="0" presStyleCnt="4" custLinFactY="-116576" custLinFactNeighborX="1397" custLinFactNeighborY="-200000">
        <dgm:presLayoutVars>
          <dgm:chMax val="0"/>
          <dgm:bulletEnabled val="1"/>
        </dgm:presLayoutVars>
      </dgm:prSet>
      <dgm:spPr/>
    </dgm:pt>
    <dgm:pt modelId="{5C370FD9-6B65-AA47-8921-BBF15297B707}" type="pres">
      <dgm:prSet presAssocID="{E3306E13-C433-4570-811B-D8CB7E8D2779}" presName="spacer" presStyleCnt="0"/>
      <dgm:spPr/>
    </dgm:pt>
    <dgm:pt modelId="{E76B0379-45E9-EE42-907D-851C503553A8}" type="pres">
      <dgm:prSet presAssocID="{D23B71BE-1015-8649-9B2B-143F50B18B8C}" presName="parentText" presStyleLbl="node1" presStyleIdx="1" presStyleCnt="4" custLinFactY="-43435" custLinFactNeighborX="-1034" custLinFactNeighborY="-100000">
        <dgm:presLayoutVars>
          <dgm:chMax val="0"/>
          <dgm:bulletEnabled val="1"/>
        </dgm:presLayoutVars>
      </dgm:prSet>
      <dgm:spPr/>
    </dgm:pt>
    <dgm:pt modelId="{A29AA8E3-ECEF-DC40-8C6C-3F5904C2531C}" type="pres">
      <dgm:prSet presAssocID="{C7FABA08-2F9E-0542-A951-17C6443E8CF4}" presName="spacer" presStyleCnt="0"/>
      <dgm:spPr/>
    </dgm:pt>
    <dgm:pt modelId="{FD2FC5C5-004E-F54B-BBCB-D79AFD7571AB}" type="pres">
      <dgm:prSet presAssocID="{027A0136-5109-45A1-8A8F-65BE45318D25}" presName="parentText" presStyleLbl="node1" presStyleIdx="2" presStyleCnt="4" custLinFactY="29032" custLinFactNeighborY="100000">
        <dgm:presLayoutVars>
          <dgm:chMax val="0"/>
          <dgm:bulletEnabled val="1"/>
        </dgm:presLayoutVars>
      </dgm:prSet>
      <dgm:spPr/>
    </dgm:pt>
    <dgm:pt modelId="{09837DDA-E850-0640-AFD1-D4E453123FEB}" type="pres">
      <dgm:prSet presAssocID="{052E2938-BCC2-4105-A9F7-C82322304DEE}" presName="spacer" presStyleCnt="0"/>
      <dgm:spPr/>
    </dgm:pt>
    <dgm:pt modelId="{808BA895-CBF5-324C-B5C1-DADFFC7CE006}" type="pres">
      <dgm:prSet presAssocID="{1E821B14-9C2D-47E0-9286-786F07B80523}" presName="parentText" presStyleLbl="node1" presStyleIdx="3" presStyleCnt="4" custLinFactY="116450" custLinFactNeighborX="-459" custLinFactNeighborY="200000">
        <dgm:presLayoutVars>
          <dgm:chMax val="0"/>
          <dgm:bulletEnabled val="1"/>
        </dgm:presLayoutVars>
      </dgm:prSet>
      <dgm:spPr/>
    </dgm:pt>
  </dgm:ptLst>
  <dgm:cxnLst>
    <dgm:cxn modelId="{CC632902-13C5-4042-8C2E-6EB78B9CB4FE}" srcId="{D1025AEE-CC79-404E-9CAA-4E9EAB39FF3A}" destId="{4367A5AE-5DB3-4FD0-A2DC-5898F3378C6D}" srcOrd="0" destOrd="0" parTransId="{7D7138A6-C45F-4DDA-B6BC-859CE4FF30DE}" sibTransId="{E3306E13-C433-4570-811B-D8CB7E8D2779}"/>
    <dgm:cxn modelId="{42157C17-2861-8141-A178-85D12FA977C4}" type="presOf" srcId="{4367A5AE-5DB3-4FD0-A2DC-5898F3378C6D}" destId="{0497B3EE-BE5D-0D42-B8EE-BB5D43AE4A7A}" srcOrd="0" destOrd="0" presId="urn:microsoft.com/office/officeart/2005/8/layout/vList2"/>
    <dgm:cxn modelId="{D7FB8D17-C807-D848-8B9F-16A1435668A6}" type="presOf" srcId="{027A0136-5109-45A1-8A8F-65BE45318D25}" destId="{FD2FC5C5-004E-F54B-BBCB-D79AFD7571AB}" srcOrd="0" destOrd="0" presId="urn:microsoft.com/office/officeart/2005/8/layout/vList2"/>
    <dgm:cxn modelId="{D6599B1E-1D31-834F-BC75-E1F0C85B7A62}" type="presOf" srcId="{D1025AEE-CC79-404E-9CAA-4E9EAB39FF3A}" destId="{9E88DA8E-7AD7-504D-8AF1-8F3750618AA3}" srcOrd="0" destOrd="0" presId="urn:microsoft.com/office/officeart/2005/8/layout/vList2"/>
    <dgm:cxn modelId="{505B9479-4DF3-5E46-9468-A4BFF2CA2AD2}" type="presOf" srcId="{D23B71BE-1015-8649-9B2B-143F50B18B8C}" destId="{E76B0379-45E9-EE42-907D-851C503553A8}" srcOrd="0" destOrd="0" presId="urn:microsoft.com/office/officeart/2005/8/layout/vList2"/>
    <dgm:cxn modelId="{4DCF5F84-620F-C64F-96F9-BBF6694C6383}" type="presOf" srcId="{1E821B14-9C2D-47E0-9286-786F07B80523}" destId="{808BA895-CBF5-324C-B5C1-DADFFC7CE006}" srcOrd="0" destOrd="0" presId="urn:microsoft.com/office/officeart/2005/8/layout/vList2"/>
    <dgm:cxn modelId="{F212AE84-4AA3-4328-9074-F68BBB04FADE}" srcId="{D1025AEE-CC79-404E-9CAA-4E9EAB39FF3A}" destId="{027A0136-5109-45A1-8A8F-65BE45318D25}" srcOrd="2" destOrd="0" parTransId="{0C1930DA-E93F-4589-8ED1-5888BCB4408D}" sibTransId="{052E2938-BCC2-4105-A9F7-C82322304DEE}"/>
    <dgm:cxn modelId="{BB31F68C-15F7-4ED3-9EA2-A21FB27D132C}" srcId="{D1025AEE-CC79-404E-9CAA-4E9EAB39FF3A}" destId="{1E821B14-9C2D-47E0-9286-786F07B80523}" srcOrd="3" destOrd="0" parTransId="{E9EFF325-E846-4A55-B8B7-9423E683ABBD}" sibTransId="{E870AB61-81EA-42B0-B573-28CC7E55F524}"/>
    <dgm:cxn modelId="{562D37FD-0B31-C943-A521-808BAC67DCEA}" srcId="{D1025AEE-CC79-404E-9CAA-4E9EAB39FF3A}" destId="{D23B71BE-1015-8649-9B2B-143F50B18B8C}" srcOrd="1" destOrd="0" parTransId="{B4E1187E-825E-B44F-9926-4E08DA8F0465}" sibTransId="{C7FABA08-2F9E-0542-A951-17C6443E8CF4}"/>
    <dgm:cxn modelId="{AF20D72D-E1A7-8149-AEC5-89798CE3AE2E}" type="presParOf" srcId="{9E88DA8E-7AD7-504D-8AF1-8F3750618AA3}" destId="{0497B3EE-BE5D-0D42-B8EE-BB5D43AE4A7A}" srcOrd="0" destOrd="0" presId="urn:microsoft.com/office/officeart/2005/8/layout/vList2"/>
    <dgm:cxn modelId="{84A81506-E57D-2F47-A42F-78D81509AEE6}" type="presParOf" srcId="{9E88DA8E-7AD7-504D-8AF1-8F3750618AA3}" destId="{5C370FD9-6B65-AA47-8921-BBF15297B707}" srcOrd="1" destOrd="0" presId="urn:microsoft.com/office/officeart/2005/8/layout/vList2"/>
    <dgm:cxn modelId="{8ED7D8E7-3C4A-604D-979B-41B65237BFDE}" type="presParOf" srcId="{9E88DA8E-7AD7-504D-8AF1-8F3750618AA3}" destId="{E76B0379-45E9-EE42-907D-851C503553A8}" srcOrd="2" destOrd="0" presId="urn:microsoft.com/office/officeart/2005/8/layout/vList2"/>
    <dgm:cxn modelId="{79640563-A04D-9641-9E4F-25D808A5AA67}" type="presParOf" srcId="{9E88DA8E-7AD7-504D-8AF1-8F3750618AA3}" destId="{A29AA8E3-ECEF-DC40-8C6C-3F5904C2531C}" srcOrd="3" destOrd="0" presId="urn:microsoft.com/office/officeart/2005/8/layout/vList2"/>
    <dgm:cxn modelId="{26278EDC-F313-A642-A526-BA805B9C0E42}" type="presParOf" srcId="{9E88DA8E-7AD7-504D-8AF1-8F3750618AA3}" destId="{FD2FC5C5-004E-F54B-BBCB-D79AFD7571AB}" srcOrd="4" destOrd="0" presId="urn:microsoft.com/office/officeart/2005/8/layout/vList2"/>
    <dgm:cxn modelId="{284F59DF-7166-1840-BC07-89A6F8B2D61F}" type="presParOf" srcId="{9E88DA8E-7AD7-504D-8AF1-8F3750618AA3}" destId="{09837DDA-E850-0640-AFD1-D4E453123FEB}" srcOrd="5" destOrd="0" presId="urn:microsoft.com/office/officeart/2005/8/layout/vList2"/>
    <dgm:cxn modelId="{1E1AE4B6-CDA2-F643-BF61-7DED1C982BF2}" type="presParOf" srcId="{9E88DA8E-7AD7-504D-8AF1-8F3750618AA3}" destId="{808BA895-CBF5-324C-B5C1-DADFFC7CE00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025AEE-CC79-404E-9CAA-4E9EAB39FF3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367A5AE-5DB3-4FD0-A2DC-5898F3378C6D}">
      <dgm:prSet/>
      <dgm:spPr/>
      <dgm:t>
        <a:bodyPr/>
        <a:lstStyle/>
        <a:p>
          <a:r>
            <a:rPr lang="en-US" dirty="0"/>
            <a:t>Laws Requiring Coverage</a:t>
          </a:r>
        </a:p>
      </dgm:t>
    </dgm:pt>
    <dgm:pt modelId="{7D7138A6-C45F-4DDA-B6BC-859CE4FF30DE}" type="parTrans" cxnId="{CC632902-13C5-4042-8C2E-6EB78B9CB4FE}">
      <dgm:prSet/>
      <dgm:spPr/>
      <dgm:t>
        <a:bodyPr/>
        <a:lstStyle/>
        <a:p>
          <a:endParaRPr lang="en-US"/>
        </a:p>
      </dgm:t>
    </dgm:pt>
    <dgm:pt modelId="{E3306E13-C433-4570-811B-D8CB7E8D2779}" type="sibTrans" cxnId="{CC632902-13C5-4042-8C2E-6EB78B9CB4FE}">
      <dgm:prSet/>
      <dgm:spPr/>
      <dgm:t>
        <a:bodyPr/>
        <a:lstStyle/>
        <a:p>
          <a:endParaRPr lang="en-US"/>
        </a:p>
      </dgm:t>
    </dgm:pt>
    <dgm:pt modelId="{027A0136-5109-45A1-8A8F-65BE45318D25}">
      <dgm:prSet/>
      <dgm:spPr/>
      <dgm:t>
        <a:bodyPr/>
        <a:lstStyle/>
        <a:p>
          <a:r>
            <a:rPr lang="en-US" dirty="0"/>
            <a:t>California Senate Bill 855</a:t>
          </a:r>
        </a:p>
      </dgm:t>
    </dgm:pt>
    <dgm:pt modelId="{0C1930DA-E93F-4589-8ED1-5888BCB4408D}" type="parTrans" cxnId="{F212AE84-4AA3-4328-9074-F68BBB04FADE}">
      <dgm:prSet/>
      <dgm:spPr/>
      <dgm:t>
        <a:bodyPr/>
        <a:lstStyle/>
        <a:p>
          <a:endParaRPr lang="en-US"/>
        </a:p>
      </dgm:t>
    </dgm:pt>
    <dgm:pt modelId="{052E2938-BCC2-4105-A9F7-C82322304DEE}" type="sibTrans" cxnId="{F212AE84-4AA3-4328-9074-F68BBB04FADE}">
      <dgm:prSet/>
      <dgm:spPr/>
      <dgm:t>
        <a:bodyPr/>
        <a:lstStyle/>
        <a:p>
          <a:endParaRPr lang="en-US"/>
        </a:p>
      </dgm:t>
    </dgm:pt>
    <dgm:pt modelId="{1E821B14-9C2D-47E0-9286-786F07B80523}">
      <dgm:prSet/>
      <dgm:spPr/>
      <dgm:t>
        <a:bodyPr/>
        <a:lstStyle/>
        <a:p>
          <a:r>
            <a:rPr lang="en-US"/>
            <a:t>California DOI Regulations</a:t>
          </a:r>
        </a:p>
      </dgm:t>
    </dgm:pt>
    <dgm:pt modelId="{E9EFF325-E846-4A55-B8B7-9423E683ABBD}" type="parTrans" cxnId="{BB31F68C-15F7-4ED3-9EA2-A21FB27D132C}">
      <dgm:prSet/>
      <dgm:spPr/>
      <dgm:t>
        <a:bodyPr/>
        <a:lstStyle/>
        <a:p>
          <a:endParaRPr lang="en-US"/>
        </a:p>
      </dgm:t>
    </dgm:pt>
    <dgm:pt modelId="{E870AB61-81EA-42B0-B573-28CC7E55F524}" type="sibTrans" cxnId="{BB31F68C-15F7-4ED3-9EA2-A21FB27D132C}">
      <dgm:prSet/>
      <dgm:spPr/>
      <dgm:t>
        <a:bodyPr/>
        <a:lstStyle/>
        <a:p>
          <a:endParaRPr lang="en-US"/>
        </a:p>
      </dgm:t>
    </dgm:pt>
    <dgm:pt modelId="{D23B71BE-1015-8649-9B2B-143F50B18B8C}">
      <dgm:prSet/>
      <dgm:spPr/>
      <dgm:t>
        <a:bodyPr/>
        <a:lstStyle/>
        <a:p>
          <a:r>
            <a:rPr lang="en-US" dirty="0"/>
            <a:t>Wit v. United Healthcare</a:t>
          </a:r>
        </a:p>
      </dgm:t>
    </dgm:pt>
    <dgm:pt modelId="{B4E1187E-825E-B44F-9926-4E08DA8F0465}" type="parTrans" cxnId="{562D37FD-0B31-C943-A521-808BAC67DCEA}">
      <dgm:prSet/>
      <dgm:spPr/>
      <dgm:t>
        <a:bodyPr/>
        <a:lstStyle/>
        <a:p>
          <a:endParaRPr lang="en-US"/>
        </a:p>
      </dgm:t>
    </dgm:pt>
    <dgm:pt modelId="{C7FABA08-2F9E-0542-A951-17C6443E8CF4}" type="sibTrans" cxnId="{562D37FD-0B31-C943-A521-808BAC67DCEA}">
      <dgm:prSet/>
      <dgm:spPr/>
      <dgm:t>
        <a:bodyPr/>
        <a:lstStyle/>
        <a:p>
          <a:endParaRPr lang="en-US"/>
        </a:p>
      </dgm:t>
    </dgm:pt>
    <dgm:pt modelId="{9E88DA8E-7AD7-504D-8AF1-8F3750618AA3}" type="pres">
      <dgm:prSet presAssocID="{D1025AEE-CC79-404E-9CAA-4E9EAB39FF3A}" presName="linear" presStyleCnt="0">
        <dgm:presLayoutVars>
          <dgm:animLvl val="lvl"/>
          <dgm:resizeHandles val="exact"/>
        </dgm:presLayoutVars>
      </dgm:prSet>
      <dgm:spPr/>
    </dgm:pt>
    <dgm:pt modelId="{0497B3EE-BE5D-0D42-B8EE-BB5D43AE4A7A}" type="pres">
      <dgm:prSet presAssocID="{4367A5AE-5DB3-4FD0-A2DC-5898F3378C6D}" presName="parentText" presStyleLbl="node1" presStyleIdx="0" presStyleCnt="4" custLinFactY="-116576" custLinFactNeighborX="1397" custLinFactNeighborY="-200000">
        <dgm:presLayoutVars>
          <dgm:chMax val="0"/>
          <dgm:bulletEnabled val="1"/>
        </dgm:presLayoutVars>
      </dgm:prSet>
      <dgm:spPr/>
    </dgm:pt>
    <dgm:pt modelId="{5C370FD9-6B65-AA47-8921-BBF15297B707}" type="pres">
      <dgm:prSet presAssocID="{E3306E13-C433-4570-811B-D8CB7E8D2779}" presName="spacer" presStyleCnt="0"/>
      <dgm:spPr/>
    </dgm:pt>
    <dgm:pt modelId="{E76B0379-45E9-EE42-907D-851C503553A8}" type="pres">
      <dgm:prSet presAssocID="{D23B71BE-1015-8649-9B2B-143F50B18B8C}" presName="parentText" presStyleLbl="node1" presStyleIdx="1" presStyleCnt="4" custLinFactY="-43435" custLinFactNeighborX="-1034" custLinFactNeighborY="-100000">
        <dgm:presLayoutVars>
          <dgm:chMax val="0"/>
          <dgm:bulletEnabled val="1"/>
        </dgm:presLayoutVars>
      </dgm:prSet>
      <dgm:spPr/>
    </dgm:pt>
    <dgm:pt modelId="{A29AA8E3-ECEF-DC40-8C6C-3F5904C2531C}" type="pres">
      <dgm:prSet presAssocID="{C7FABA08-2F9E-0542-A951-17C6443E8CF4}" presName="spacer" presStyleCnt="0"/>
      <dgm:spPr/>
    </dgm:pt>
    <dgm:pt modelId="{FD2FC5C5-004E-F54B-BBCB-D79AFD7571AB}" type="pres">
      <dgm:prSet presAssocID="{027A0136-5109-45A1-8A8F-65BE45318D25}" presName="parentText" presStyleLbl="node1" presStyleIdx="2" presStyleCnt="4" custLinFactY="29032" custLinFactNeighborY="100000">
        <dgm:presLayoutVars>
          <dgm:chMax val="0"/>
          <dgm:bulletEnabled val="1"/>
        </dgm:presLayoutVars>
      </dgm:prSet>
      <dgm:spPr/>
    </dgm:pt>
    <dgm:pt modelId="{09837DDA-E850-0640-AFD1-D4E453123FEB}" type="pres">
      <dgm:prSet presAssocID="{052E2938-BCC2-4105-A9F7-C82322304DEE}" presName="spacer" presStyleCnt="0"/>
      <dgm:spPr/>
    </dgm:pt>
    <dgm:pt modelId="{808BA895-CBF5-324C-B5C1-DADFFC7CE006}" type="pres">
      <dgm:prSet presAssocID="{1E821B14-9C2D-47E0-9286-786F07B80523}" presName="parentText" presStyleLbl="node1" presStyleIdx="3" presStyleCnt="4" custLinFactY="116450" custLinFactNeighborX="-459" custLinFactNeighborY="200000">
        <dgm:presLayoutVars>
          <dgm:chMax val="0"/>
          <dgm:bulletEnabled val="1"/>
        </dgm:presLayoutVars>
      </dgm:prSet>
      <dgm:spPr/>
    </dgm:pt>
  </dgm:ptLst>
  <dgm:cxnLst>
    <dgm:cxn modelId="{CC632902-13C5-4042-8C2E-6EB78B9CB4FE}" srcId="{D1025AEE-CC79-404E-9CAA-4E9EAB39FF3A}" destId="{4367A5AE-5DB3-4FD0-A2DC-5898F3378C6D}" srcOrd="0" destOrd="0" parTransId="{7D7138A6-C45F-4DDA-B6BC-859CE4FF30DE}" sibTransId="{E3306E13-C433-4570-811B-D8CB7E8D2779}"/>
    <dgm:cxn modelId="{42157C17-2861-8141-A178-85D12FA977C4}" type="presOf" srcId="{4367A5AE-5DB3-4FD0-A2DC-5898F3378C6D}" destId="{0497B3EE-BE5D-0D42-B8EE-BB5D43AE4A7A}" srcOrd="0" destOrd="0" presId="urn:microsoft.com/office/officeart/2005/8/layout/vList2"/>
    <dgm:cxn modelId="{D7FB8D17-C807-D848-8B9F-16A1435668A6}" type="presOf" srcId="{027A0136-5109-45A1-8A8F-65BE45318D25}" destId="{FD2FC5C5-004E-F54B-BBCB-D79AFD7571AB}" srcOrd="0" destOrd="0" presId="urn:microsoft.com/office/officeart/2005/8/layout/vList2"/>
    <dgm:cxn modelId="{D6599B1E-1D31-834F-BC75-E1F0C85B7A62}" type="presOf" srcId="{D1025AEE-CC79-404E-9CAA-4E9EAB39FF3A}" destId="{9E88DA8E-7AD7-504D-8AF1-8F3750618AA3}" srcOrd="0" destOrd="0" presId="urn:microsoft.com/office/officeart/2005/8/layout/vList2"/>
    <dgm:cxn modelId="{505B9479-4DF3-5E46-9468-A4BFF2CA2AD2}" type="presOf" srcId="{D23B71BE-1015-8649-9B2B-143F50B18B8C}" destId="{E76B0379-45E9-EE42-907D-851C503553A8}" srcOrd="0" destOrd="0" presId="urn:microsoft.com/office/officeart/2005/8/layout/vList2"/>
    <dgm:cxn modelId="{4DCF5F84-620F-C64F-96F9-BBF6694C6383}" type="presOf" srcId="{1E821B14-9C2D-47E0-9286-786F07B80523}" destId="{808BA895-CBF5-324C-B5C1-DADFFC7CE006}" srcOrd="0" destOrd="0" presId="urn:microsoft.com/office/officeart/2005/8/layout/vList2"/>
    <dgm:cxn modelId="{F212AE84-4AA3-4328-9074-F68BBB04FADE}" srcId="{D1025AEE-CC79-404E-9CAA-4E9EAB39FF3A}" destId="{027A0136-5109-45A1-8A8F-65BE45318D25}" srcOrd="2" destOrd="0" parTransId="{0C1930DA-E93F-4589-8ED1-5888BCB4408D}" sibTransId="{052E2938-BCC2-4105-A9F7-C82322304DEE}"/>
    <dgm:cxn modelId="{BB31F68C-15F7-4ED3-9EA2-A21FB27D132C}" srcId="{D1025AEE-CC79-404E-9CAA-4E9EAB39FF3A}" destId="{1E821B14-9C2D-47E0-9286-786F07B80523}" srcOrd="3" destOrd="0" parTransId="{E9EFF325-E846-4A55-B8B7-9423E683ABBD}" sibTransId="{E870AB61-81EA-42B0-B573-28CC7E55F524}"/>
    <dgm:cxn modelId="{562D37FD-0B31-C943-A521-808BAC67DCEA}" srcId="{D1025AEE-CC79-404E-9CAA-4E9EAB39FF3A}" destId="{D23B71BE-1015-8649-9B2B-143F50B18B8C}" srcOrd="1" destOrd="0" parTransId="{B4E1187E-825E-B44F-9926-4E08DA8F0465}" sibTransId="{C7FABA08-2F9E-0542-A951-17C6443E8CF4}"/>
    <dgm:cxn modelId="{AF20D72D-E1A7-8149-AEC5-89798CE3AE2E}" type="presParOf" srcId="{9E88DA8E-7AD7-504D-8AF1-8F3750618AA3}" destId="{0497B3EE-BE5D-0D42-B8EE-BB5D43AE4A7A}" srcOrd="0" destOrd="0" presId="urn:microsoft.com/office/officeart/2005/8/layout/vList2"/>
    <dgm:cxn modelId="{84A81506-E57D-2F47-A42F-78D81509AEE6}" type="presParOf" srcId="{9E88DA8E-7AD7-504D-8AF1-8F3750618AA3}" destId="{5C370FD9-6B65-AA47-8921-BBF15297B707}" srcOrd="1" destOrd="0" presId="urn:microsoft.com/office/officeart/2005/8/layout/vList2"/>
    <dgm:cxn modelId="{8ED7D8E7-3C4A-604D-979B-41B65237BFDE}" type="presParOf" srcId="{9E88DA8E-7AD7-504D-8AF1-8F3750618AA3}" destId="{E76B0379-45E9-EE42-907D-851C503553A8}" srcOrd="2" destOrd="0" presId="urn:microsoft.com/office/officeart/2005/8/layout/vList2"/>
    <dgm:cxn modelId="{79640563-A04D-9641-9E4F-25D808A5AA67}" type="presParOf" srcId="{9E88DA8E-7AD7-504D-8AF1-8F3750618AA3}" destId="{A29AA8E3-ECEF-DC40-8C6C-3F5904C2531C}" srcOrd="3" destOrd="0" presId="urn:microsoft.com/office/officeart/2005/8/layout/vList2"/>
    <dgm:cxn modelId="{26278EDC-F313-A642-A526-BA805B9C0E42}" type="presParOf" srcId="{9E88DA8E-7AD7-504D-8AF1-8F3750618AA3}" destId="{FD2FC5C5-004E-F54B-BBCB-D79AFD7571AB}" srcOrd="4" destOrd="0" presId="urn:microsoft.com/office/officeart/2005/8/layout/vList2"/>
    <dgm:cxn modelId="{284F59DF-7166-1840-BC07-89A6F8B2D61F}" type="presParOf" srcId="{9E88DA8E-7AD7-504D-8AF1-8F3750618AA3}" destId="{09837DDA-E850-0640-AFD1-D4E453123FEB}" srcOrd="5" destOrd="0" presId="urn:microsoft.com/office/officeart/2005/8/layout/vList2"/>
    <dgm:cxn modelId="{1E1AE4B6-CDA2-F643-BF61-7DED1C982BF2}" type="presParOf" srcId="{9E88DA8E-7AD7-504D-8AF1-8F3750618AA3}" destId="{808BA895-CBF5-324C-B5C1-DADFFC7CE00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7B3EE-BE5D-0D42-B8EE-BB5D43AE4A7A}">
      <dsp:nvSpPr>
        <dsp:cNvPr id="0" name=""/>
        <dsp:cNvSpPr/>
      </dsp:nvSpPr>
      <dsp:spPr>
        <a:xfrm>
          <a:off x="0" y="0"/>
          <a:ext cx="4697730" cy="7675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Laws Requiring Coverage</a:t>
          </a:r>
        </a:p>
      </dsp:txBody>
      <dsp:txXfrm>
        <a:off x="37467" y="37467"/>
        <a:ext cx="4622796" cy="692586"/>
      </dsp:txXfrm>
    </dsp:sp>
    <dsp:sp modelId="{E76B0379-45E9-EE42-907D-851C503553A8}">
      <dsp:nvSpPr>
        <dsp:cNvPr id="0" name=""/>
        <dsp:cNvSpPr/>
      </dsp:nvSpPr>
      <dsp:spPr>
        <a:xfrm>
          <a:off x="0" y="1513211"/>
          <a:ext cx="4697730" cy="76752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Wit v. United Healthcare</a:t>
          </a:r>
        </a:p>
      </dsp:txBody>
      <dsp:txXfrm>
        <a:off x="37467" y="1550678"/>
        <a:ext cx="4622796" cy="692586"/>
      </dsp:txXfrm>
    </dsp:sp>
    <dsp:sp modelId="{FD2FC5C5-004E-F54B-BBCB-D79AFD7571AB}">
      <dsp:nvSpPr>
        <dsp:cNvPr id="0" name=""/>
        <dsp:cNvSpPr/>
      </dsp:nvSpPr>
      <dsp:spPr>
        <a:xfrm>
          <a:off x="0" y="3113410"/>
          <a:ext cx="4697730" cy="76752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California Senate Bill 855</a:t>
          </a:r>
        </a:p>
      </dsp:txBody>
      <dsp:txXfrm>
        <a:off x="37467" y="3150877"/>
        <a:ext cx="4622796" cy="692586"/>
      </dsp:txXfrm>
    </dsp:sp>
    <dsp:sp modelId="{808BA895-CBF5-324C-B5C1-DADFFC7CE006}">
      <dsp:nvSpPr>
        <dsp:cNvPr id="0" name=""/>
        <dsp:cNvSpPr/>
      </dsp:nvSpPr>
      <dsp:spPr>
        <a:xfrm>
          <a:off x="0" y="4736201"/>
          <a:ext cx="4697730" cy="76752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California DOI Regulations</a:t>
          </a:r>
        </a:p>
      </dsp:txBody>
      <dsp:txXfrm>
        <a:off x="37467" y="4773668"/>
        <a:ext cx="4622796"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7B3EE-BE5D-0D42-B8EE-BB5D43AE4A7A}">
      <dsp:nvSpPr>
        <dsp:cNvPr id="0" name=""/>
        <dsp:cNvSpPr/>
      </dsp:nvSpPr>
      <dsp:spPr>
        <a:xfrm>
          <a:off x="0" y="0"/>
          <a:ext cx="4697730" cy="7675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Laws Requiring Coverage</a:t>
          </a:r>
        </a:p>
      </dsp:txBody>
      <dsp:txXfrm>
        <a:off x="37467" y="37467"/>
        <a:ext cx="4622796" cy="692586"/>
      </dsp:txXfrm>
    </dsp:sp>
    <dsp:sp modelId="{E76B0379-45E9-EE42-907D-851C503553A8}">
      <dsp:nvSpPr>
        <dsp:cNvPr id="0" name=""/>
        <dsp:cNvSpPr/>
      </dsp:nvSpPr>
      <dsp:spPr>
        <a:xfrm>
          <a:off x="0" y="1513211"/>
          <a:ext cx="4697730" cy="76752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Wit v. United Healthcare</a:t>
          </a:r>
        </a:p>
      </dsp:txBody>
      <dsp:txXfrm>
        <a:off x="37467" y="1550678"/>
        <a:ext cx="4622796" cy="692586"/>
      </dsp:txXfrm>
    </dsp:sp>
    <dsp:sp modelId="{FD2FC5C5-004E-F54B-BBCB-D79AFD7571AB}">
      <dsp:nvSpPr>
        <dsp:cNvPr id="0" name=""/>
        <dsp:cNvSpPr/>
      </dsp:nvSpPr>
      <dsp:spPr>
        <a:xfrm>
          <a:off x="0" y="3113410"/>
          <a:ext cx="4697730" cy="76752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California Senate Bill 855</a:t>
          </a:r>
        </a:p>
      </dsp:txBody>
      <dsp:txXfrm>
        <a:off x="37467" y="3150877"/>
        <a:ext cx="4622796" cy="692586"/>
      </dsp:txXfrm>
    </dsp:sp>
    <dsp:sp modelId="{808BA895-CBF5-324C-B5C1-DADFFC7CE006}">
      <dsp:nvSpPr>
        <dsp:cNvPr id="0" name=""/>
        <dsp:cNvSpPr/>
      </dsp:nvSpPr>
      <dsp:spPr>
        <a:xfrm>
          <a:off x="0" y="4736201"/>
          <a:ext cx="4697730" cy="76752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California DOI Regulations</a:t>
          </a:r>
        </a:p>
      </dsp:txBody>
      <dsp:txXfrm>
        <a:off x="37467" y="4773668"/>
        <a:ext cx="4622796"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7B3EE-BE5D-0D42-B8EE-BB5D43AE4A7A}">
      <dsp:nvSpPr>
        <dsp:cNvPr id="0" name=""/>
        <dsp:cNvSpPr/>
      </dsp:nvSpPr>
      <dsp:spPr>
        <a:xfrm>
          <a:off x="0" y="0"/>
          <a:ext cx="4697730" cy="7675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Laws Requiring Coverage</a:t>
          </a:r>
        </a:p>
      </dsp:txBody>
      <dsp:txXfrm>
        <a:off x="37467" y="37467"/>
        <a:ext cx="4622796" cy="692586"/>
      </dsp:txXfrm>
    </dsp:sp>
    <dsp:sp modelId="{E76B0379-45E9-EE42-907D-851C503553A8}">
      <dsp:nvSpPr>
        <dsp:cNvPr id="0" name=""/>
        <dsp:cNvSpPr/>
      </dsp:nvSpPr>
      <dsp:spPr>
        <a:xfrm>
          <a:off x="0" y="1513211"/>
          <a:ext cx="4697730" cy="76752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Wit v. United Healthcare</a:t>
          </a:r>
        </a:p>
      </dsp:txBody>
      <dsp:txXfrm>
        <a:off x="37467" y="1550678"/>
        <a:ext cx="4622796" cy="692586"/>
      </dsp:txXfrm>
    </dsp:sp>
    <dsp:sp modelId="{FD2FC5C5-004E-F54B-BBCB-D79AFD7571AB}">
      <dsp:nvSpPr>
        <dsp:cNvPr id="0" name=""/>
        <dsp:cNvSpPr/>
      </dsp:nvSpPr>
      <dsp:spPr>
        <a:xfrm>
          <a:off x="0" y="3113410"/>
          <a:ext cx="4697730" cy="76752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California Senate Bill 855</a:t>
          </a:r>
        </a:p>
      </dsp:txBody>
      <dsp:txXfrm>
        <a:off x="37467" y="3150877"/>
        <a:ext cx="4622796" cy="692586"/>
      </dsp:txXfrm>
    </dsp:sp>
    <dsp:sp modelId="{808BA895-CBF5-324C-B5C1-DADFFC7CE006}">
      <dsp:nvSpPr>
        <dsp:cNvPr id="0" name=""/>
        <dsp:cNvSpPr/>
      </dsp:nvSpPr>
      <dsp:spPr>
        <a:xfrm>
          <a:off x="0" y="4736201"/>
          <a:ext cx="4697730" cy="76752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California DOI Regulations</a:t>
          </a:r>
        </a:p>
      </dsp:txBody>
      <dsp:txXfrm>
        <a:off x="37467" y="4773668"/>
        <a:ext cx="4622796" cy="692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7B3EE-BE5D-0D42-B8EE-BB5D43AE4A7A}">
      <dsp:nvSpPr>
        <dsp:cNvPr id="0" name=""/>
        <dsp:cNvSpPr/>
      </dsp:nvSpPr>
      <dsp:spPr>
        <a:xfrm>
          <a:off x="0" y="0"/>
          <a:ext cx="4697730" cy="7675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Laws Requiring Coverage</a:t>
          </a:r>
        </a:p>
      </dsp:txBody>
      <dsp:txXfrm>
        <a:off x="37467" y="37467"/>
        <a:ext cx="4622796" cy="692586"/>
      </dsp:txXfrm>
    </dsp:sp>
    <dsp:sp modelId="{E76B0379-45E9-EE42-907D-851C503553A8}">
      <dsp:nvSpPr>
        <dsp:cNvPr id="0" name=""/>
        <dsp:cNvSpPr/>
      </dsp:nvSpPr>
      <dsp:spPr>
        <a:xfrm>
          <a:off x="0" y="1513211"/>
          <a:ext cx="4697730" cy="76752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Wit v. United Healthcare</a:t>
          </a:r>
        </a:p>
      </dsp:txBody>
      <dsp:txXfrm>
        <a:off x="37467" y="1550678"/>
        <a:ext cx="4622796" cy="692586"/>
      </dsp:txXfrm>
    </dsp:sp>
    <dsp:sp modelId="{FD2FC5C5-004E-F54B-BBCB-D79AFD7571AB}">
      <dsp:nvSpPr>
        <dsp:cNvPr id="0" name=""/>
        <dsp:cNvSpPr/>
      </dsp:nvSpPr>
      <dsp:spPr>
        <a:xfrm>
          <a:off x="0" y="3113410"/>
          <a:ext cx="4697730" cy="76752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California Senate Bill 855</a:t>
          </a:r>
        </a:p>
      </dsp:txBody>
      <dsp:txXfrm>
        <a:off x="37467" y="3150877"/>
        <a:ext cx="4622796" cy="692586"/>
      </dsp:txXfrm>
    </dsp:sp>
    <dsp:sp modelId="{808BA895-CBF5-324C-B5C1-DADFFC7CE006}">
      <dsp:nvSpPr>
        <dsp:cNvPr id="0" name=""/>
        <dsp:cNvSpPr/>
      </dsp:nvSpPr>
      <dsp:spPr>
        <a:xfrm>
          <a:off x="0" y="4736201"/>
          <a:ext cx="4697730" cy="76752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California DOI Regulations</a:t>
          </a:r>
        </a:p>
      </dsp:txBody>
      <dsp:txXfrm>
        <a:off x="37467" y="4773668"/>
        <a:ext cx="462279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409C9-5EF0-7E4D-88CB-C678497C9EC7}" type="datetimeFigureOut">
              <a:rPr lang="en-US" smtClean="0"/>
              <a:t>11/8/23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9FF1E-A3B5-114A-881A-E40BC2F80812}" type="slidenum">
              <a:rPr lang="en-US" smtClean="0"/>
              <a:t>‹#›</a:t>
            </a:fld>
            <a:endParaRPr lang="en-US"/>
          </a:p>
        </p:txBody>
      </p:sp>
    </p:spTree>
    <p:extLst>
      <p:ext uri="{BB962C8B-B14F-4D97-AF65-F5344CB8AC3E}">
        <p14:creationId xmlns:p14="http://schemas.microsoft.com/office/powerpoint/2010/main" val="1707821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2778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5729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CASP increasingly play a large role in the work we do, as the entity that promulgates standards for the ABA field.  CASP not only houses the ABA Practice Guidelines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5206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9459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0844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Slide Image Placeholder 1">
            <a:extLst>
              <a:ext uri="{FF2B5EF4-FFF2-40B4-BE49-F238E27FC236}">
                <a16:creationId xmlns:a16="http://schemas.microsoft.com/office/drawing/2014/main" id="{9ECB28C7-27A4-2519-5380-CE9D5EB383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2994" name="Notes Placeholder 2">
            <a:extLst>
              <a:ext uri="{FF2B5EF4-FFF2-40B4-BE49-F238E27FC236}">
                <a16:creationId xmlns:a16="http://schemas.microsoft.com/office/drawing/2014/main" id="{A7597193-5138-9B50-4FCD-5AFC5005B2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04475F7D-7D57-FDEF-3295-8BCEDC2436EF}"/>
              </a:ext>
            </a:extLst>
          </p:cNvPr>
          <p:cNvSpPr>
            <a:spLocks noGrp="1"/>
          </p:cNvSpPr>
          <p:nvPr>
            <p:ph type="sldNum" sz="quarter" idx="5"/>
          </p:nvPr>
        </p:nvSpPr>
        <p:spPr/>
        <p:txBody>
          <a:bodyPr/>
          <a:lstStyle/>
          <a:p>
            <a:pPr fontAlgn="auto">
              <a:spcBef>
                <a:spcPts val="0"/>
              </a:spcBef>
              <a:spcAft>
                <a:spcPts val="0"/>
              </a:spcAft>
              <a:defRPr/>
            </a:pPr>
            <a:fld id="{152B0133-A8E2-FC47-B521-07F0DDD9C7B5}" type="slidenum">
              <a:rPr lang="en-US">
                <a:solidFill>
                  <a:prstClr val="black"/>
                </a:solidFill>
                <a:latin typeface="Calibri" panose="020F0502020204030204"/>
                <a:ea typeface="+mn-ea"/>
              </a:rPr>
              <a:pPr fontAlgn="auto">
                <a:spcBef>
                  <a:spcPts val="0"/>
                </a:spcBef>
                <a:spcAft>
                  <a:spcPts val="0"/>
                </a:spcAft>
                <a:defRPr/>
              </a:pPr>
              <a:t>22</a:t>
            </a:fld>
            <a:endParaRPr lang="en-US">
              <a:solidFill>
                <a:prstClr val="black"/>
              </a:solidFill>
              <a:latin typeface="Calibri" panose="020F0502020204030204"/>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6036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9584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6094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9038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518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3101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0910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05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a:extLst>
              <a:ext uri="{FF2B5EF4-FFF2-40B4-BE49-F238E27FC236}">
                <a16:creationId xmlns:a16="http://schemas.microsoft.com/office/drawing/2014/main" id="{F6379CF8-0B1F-8265-BDDA-8AE5BBD84F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0" name="Notes Placeholder 2">
            <a:extLst>
              <a:ext uri="{FF2B5EF4-FFF2-40B4-BE49-F238E27FC236}">
                <a16:creationId xmlns:a16="http://schemas.microsoft.com/office/drawing/2014/main" id="{E31F4646-7FFC-7BA7-14E2-9C393594F2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Footer Placeholder 3">
            <a:extLst>
              <a:ext uri="{FF2B5EF4-FFF2-40B4-BE49-F238E27FC236}">
                <a16:creationId xmlns:a16="http://schemas.microsoft.com/office/drawing/2014/main" id="{C4E71F57-42DA-E7ED-4AFF-187F9FD6561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165892" name="Slide Number Placeholder 4">
            <a:extLst>
              <a:ext uri="{FF2B5EF4-FFF2-40B4-BE49-F238E27FC236}">
                <a16:creationId xmlns:a16="http://schemas.microsoft.com/office/drawing/2014/main" id="{D055DC5D-DC8D-9F5D-4CB2-45909760BC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MS PGothic" panose="020B0600070205080204" pitchFamily="34" charset="-128"/>
              </a:defRPr>
            </a:lvl1pPr>
            <a:lvl2pPr marL="742950" indent="-285750">
              <a:defRPr>
                <a:solidFill>
                  <a:schemeClr val="tx1"/>
                </a:solidFill>
                <a:latin typeface="Century Gothic" panose="020B0502020202020204" pitchFamily="34" charset="0"/>
                <a:ea typeface="MS PGothic" panose="020B0600070205080204" pitchFamily="34" charset="-128"/>
              </a:defRPr>
            </a:lvl2pPr>
            <a:lvl3pPr marL="1143000" indent="-228600">
              <a:defRPr>
                <a:solidFill>
                  <a:schemeClr val="tx1"/>
                </a:solidFill>
                <a:latin typeface="Century Gothic" panose="020B0502020202020204" pitchFamily="34" charset="0"/>
                <a:ea typeface="MS PGothic" panose="020B0600070205080204" pitchFamily="34" charset="-128"/>
              </a:defRPr>
            </a:lvl3pPr>
            <a:lvl4pPr marL="1600200" indent="-228600">
              <a:defRPr>
                <a:solidFill>
                  <a:schemeClr val="tx1"/>
                </a:solidFill>
                <a:latin typeface="Century Gothic" panose="020B0502020202020204" pitchFamily="34" charset="0"/>
                <a:ea typeface="MS PGothic" panose="020B0600070205080204" pitchFamily="34" charset="-128"/>
              </a:defRPr>
            </a:lvl4pPr>
            <a:lvl5pPr marL="2057400" indent="-228600">
              <a:defRPr>
                <a:solidFill>
                  <a:schemeClr val="tx1"/>
                </a:solidFill>
                <a:latin typeface="Century Gothic" panose="020B0502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AA4793E-732A-1044-9135-6B5A8D216588}"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a:extLst>
              <a:ext uri="{FF2B5EF4-FFF2-40B4-BE49-F238E27FC236}">
                <a16:creationId xmlns:a16="http://schemas.microsoft.com/office/drawing/2014/main" id="{375F1634-9E51-992E-932E-FDF2A291FF6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4" name="Notes Placeholder 2">
            <a:extLst>
              <a:ext uri="{FF2B5EF4-FFF2-40B4-BE49-F238E27FC236}">
                <a16:creationId xmlns:a16="http://schemas.microsoft.com/office/drawing/2014/main" id="{06330FAB-109E-FDB5-A4F0-A429376654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Footer Placeholder 3">
            <a:extLst>
              <a:ext uri="{FF2B5EF4-FFF2-40B4-BE49-F238E27FC236}">
                <a16:creationId xmlns:a16="http://schemas.microsoft.com/office/drawing/2014/main" id="{301E61EC-350A-3523-C562-011657EC1544}"/>
              </a:ext>
            </a:extLst>
          </p:cNvPr>
          <p:cNvSpPr>
            <a:spLocks noGrp="1"/>
          </p:cNvSpPr>
          <p:nvPr>
            <p:ph type="ftr" sz="quarter" idx="4"/>
          </p:nvPr>
        </p:nvSpPr>
        <p:spPr/>
        <p:txBody>
          <a:bodyPr/>
          <a:lstStyle/>
          <a:p>
            <a:pPr>
              <a:defRPr/>
            </a:pPr>
            <a:endParaRPr lang="en-US"/>
          </a:p>
        </p:txBody>
      </p:sp>
      <p:sp>
        <p:nvSpPr>
          <p:cNvPr id="151556" name="Slide Number Placeholder 4">
            <a:extLst>
              <a:ext uri="{FF2B5EF4-FFF2-40B4-BE49-F238E27FC236}">
                <a16:creationId xmlns:a16="http://schemas.microsoft.com/office/drawing/2014/main" id="{954D174D-7D92-B69E-47B2-1F21E3ACE1D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MS PGothic" panose="020B0600070205080204" pitchFamily="34" charset="-128"/>
              </a:defRPr>
            </a:lvl1pPr>
            <a:lvl2pPr marL="742950" indent="-285750">
              <a:defRPr>
                <a:solidFill>
                  <a:schemeClr val="tx1"/>
                </a:solidFill>
                <a:latin typeface="Century Gothic" panose="020B0502020202020204" pitchFamily="34" charset="0"/>
                <a:ea typeface="MS PGothic" panose="020B0600070205080204" pitchFamily="34" charset="-128"/>
              </a:defRPr>
            </a:lvl2pPr>
            <a:lvl3pPr marL="1143000" indent="-228600">
              <a:defRPr>
                <a:solidFill>
                  <a:schemeClr val="tx1"/>
                </a:solidFill>
                <a:latin typeface="Century Gothic" panose="020B0502020202020204" pitchFamily="34" charset="0"/>
                <a:ea typeface="MS PGothic" panose="020B0600070205080204" pitchFamily="34" charset="-128"/>
              </a:defRPr>
            </a:lvl3pPr>
            <a:lvl4pPr marL="1600200" indent="-228600">
              <a:defRPr>
                <a:solidFill>
                  <a:schemeClr val="tx1"/>
                </a:solidFill>
                <a:latin typeface="Century Gothic" panose="020B0502020202020204" pitchFamily="34" charset="0"/>
                <a:ea typeface="MS PGothic" panose="020B0600070205080204" pitchFamily="34" charset="-128"/>
              </a:defRPr>
            </a:lvl4pPr>
            <a:lvl5pPr marL="2057400" indent="-228600">
              <a:defRPr>
                <a:solidFill>
                  <a:schemeClr val="tx1"/>
                </a:solidFill>
                <a:latin typeface="Century Gothic" panose="020B0502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9pPr>
          </a:lstStyle>
          <a:p>
            <a:fld id="{6CA73BF8-DA3B-FE4C-BD0C-192E209A44D2}"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3680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a:extLst>
              <a:ext uri="{FF2B5EF4-FFF2-40B4-BE49-F238E27FC236}">
                <a16:creationId xmlns:a16="http://schemas.microsoft.com/office/drawing/2014/main" id="{82AA33BB-0D1E-02BC-95F4-809EF9C230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2" name="Notes Placeholder 2">
            <a:extLst>
              <a:ext uri="{FF2B5EF4-FFF2-40B4-BE49-F238E27FC236}">
                <a16:creationId xmlns:a16="http://schemas.microsoft.com/office/drawing/2014/main" id="{5149453B-9E1A-1735-1AA0-3E0F249C9F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Footer Placeholder 3">
            <a:extLst>
              <a:ext uri="{FF2B5EF4-FFF2-40B4-BE49-F238E27FC236}">
                <a16:creationId xmlns:a16="http://schemas.microsoft.com/office/drawing/2014/main" id="{DDA3F558-0189-B225-F9F7-4F5910C4223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174084" name="Slide Number Placeholder 4">
            <a:extLst>
              <a:ext uri="{FF2B5EF4-FFF2-40B4-BE49-F238E27FC236}">
                <a16:creationId xmlns:a16="http://schemas.microsoft.com/office/drawing/2014/main" id="{E3415CD9-9752-A133-E392-8608CD059A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MS PGothic" panose="020B0600070205080204" pitchFamily="34" charset="-128"/>
              </a:defRPr>
            </a:lvl1pPr>
            <a:lvl2pPr marL="742950" indent="-285750">
              <a:defRPr>
                <a:solidFill>
                  <a:schemeClr val="tx1"/>
                </a:solidFill>
                <a:latin typeface="Century Gothic" panose="020B0502020202020204" pitchFamily="34" charset="0"/>
                <a:ea typeface="MS PGothic" panose="020B0600070205080204" pitchFamily="34" charset="-128"/>
              </a:defRPr>
            </a:lvl2pPr>
            <a:lvl3pPr marL="1143000" indent="-228600">
              <a:defRPr>
                <a:solidFill>
                  <a:schemeClr val="tx1"/>
                </a:solidFill>
                <a:latin typeface="Century Gothic" panose="020B0502020202020204" pitchFamily="34" charset="0"/>
                <a:ea typeface="MS PGothic" panose="020B0600070205080204" pitchFamily="34" charset="-128"/>
              </a:defRPr>
            </a:lvl3pPr>
            <a:lvl4pPr marL="1600200" indent="-228600">
              <a:defRPr>
                <a:solidFill>
                  <a:schemeClr val="tx1"/>
                </a:solidFill>
                <a:latin typeface="Century Gothic" panose="020B0502020202020204" pitchFamily="34" charset="0"/>
                <a:ea typeface="MS PGothic" panose="020B0600070205080204" pitchFamily="34" charset="-128"/>
              </a:defRPr>
            </a:lvl4pPr>
            <a:lvl5pPr marL="2057400" indent="-228600">
              <a:defRPr>
                <a:solidFill>
                  <a:schemeClr val="tx1"/>
                </a:solidFill>
                <a:latin typeface="Century Gothic" panose="020B0502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98EE084-764C-5E46-BEE9-4C811B8F157C}"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4196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D5841-9C13-4BA6-9738-C64B27DE050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076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516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974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4158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D81FF-79A3-4EA0-96F8-DA58F670C7B2}"/>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2C94493-4973-45B9-AB57-4D3737F3AF50}"/>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9C35867-BC8C-4BAA-8CB4-D7E09F671534}"/>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5" name="Footer Placeholder 4">
            <a:extLst>
              <a:ext uri="{FF2B5EF4-FFF2-40B4-BE49-F238E27FC236}">
                <a16:creationId xmlns:a16="http://schemas.microsoft.com/office/drawing/2014/main" id="{3970E6AD-D373-42D5-9084-FA3EBA33BB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36299-C1B2-475B-8951-E781D3320135}"/>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1911510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40805-735C-4C49-B9CD-DE1AA22402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4CCCB1-08FC-4053-873E-C423AC7F652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6A7B8-25DA-4964-BEC5-DCD5D4B9F94D}"/>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5" name="Footer Placeholder 4">
            <a:extLst>
              <a:ext uri="{FF2B5EF4-FFF2-40B4-BE49-F238E27FC236}">
                <a16:creationId xmlns:a16="http://schemas.microsoft.com/office/drawing/2014/main" id="{70ADD45B-C617-4875-AAF3-FAF8677EE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68CD0A-3C68-4A6C-BB1E-35C9AC356AEF}"/>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577487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5CD53-67F2-4A72-B92D-3170DB67A4A6}"/>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97843C3-26C1-4606-B02D-602160239C00}"/>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C74D9E6-7AD6-42EC-AAD6-997387666A61}"/>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5" name="Footer Placeholder 4">
            <a:extLst>
              <a:ext uri="{FF2B5EF4-FFF2-40B4-BE49-F238E27FC236}">
                <a16:creationId xmlns:a16="http://schemas.microsoft.com/office/drawing/2014/main" id="{E3271854-5315-436D-AE1E-E0FE95BDA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D1C79A-B821-4256-8203-5310A0326962}"/>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2559652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23C33-A38F-4C23-AB10-4699175273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8F699F-8345-479B-8547-13E037271C0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D6AA16-0AFE-4BFB-A67D-974A196AD64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A193A8-8012-4E09-8CEA-266DF0E0FFFB}"/>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6" name="Footer Placeholder 5">
            <a:extLst>
              <a:ext uri="{FF2B5EF4-FFF2-40B4-BE49-F238E27FC236}">
                <a16:creationId xmlns:a16="http://schemas.microsoft.com/office/drawing/2014/main" id="{C47D6B32-EDDC-47F1-8C5F-5CFC8B3931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9DD75D-4AD8-4B05-8899-19AECD06A1EC}"/>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2108911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B88C7-8CDC-4593-9E46-DDA1FE9587F5}"/>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2F358C-7FC0-4AE6-BF5E-FD7C1031239C}"/>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41DC8F3E-6440-4A9D-8325-C0390E24F10B}"/>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EE8341-B7BE-4703-9D74-874276522EAE}"/>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E2DC780-E3BF-4EF5-929B-642FD269401F}"/>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121A15-3D30-439D-8A34-1552D9B9E50B}"/>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8" name="Footer Placeholder 7">
            <a:extLst>
              <a:ext uri="{FF2B5EF4-FFF2-40B4-BE49-F238E27FC236}">
                <a16:creationId xmlns:a16="http://schemas.microsoft.com/office/drawing/2014/main" id="{4715D6D9-BAB1-4977-82F7-F828C490C7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4AF5BD-0C79-4A3B-8F84-508E79AA516B}"/>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1067454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F7DFD-B894-4E4B-A17F-FC9208179F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E943C9-9B55-4D9C-976B-EE872ED40EC5}"/>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4" name="Footer Placeholder 3">
            <a:extLst>
              <a:ext uri="{FF2B5EF4-FFF2-40B4-BE49-F238E27FC236}">
                <a16:creationId xmlns:a16="http://schemas.microsoft.com/office/drawing/2014/main" id="{56D449C3-ED88-4706-8CF0-AC123AF84E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D7CD5-6089-4CE2-968B-5EF55A4966DA}"/>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2520707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67ACA7-69D5-42B0-9290-BB1BD06122D9}"/>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3" name="Footer Placeholder 2">
            <a:extLst>
              <a:ext uri="{FF2B5EF4-FFF2-40B4-BE49-F238E27FC236}">
                <a16:creationId xmlns:a16="http://schemas.microsoft.com/office/drawing/2014/main" id="{DB0C99C9-092A-4120-828C-DD49389F0B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E5C54E-8AB1-454A-AC4B-CD7BB16BF353}"/>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4044270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B8463-6DDC-4399-A086-F42B44051AA0}"/>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06AF740-0A36-461D-8017-94284BE7CA44}"/>
              </a:ext>
            </a:extLst>
          </p:cNvPr>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0E5DC7-2639-4ECF-8FF8-BEF0430D5D38}"/>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B8A533DE-3598-43EC-BD5C-3C740D019978}"/>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6" name="Footer Placeholder 5">
            <a:extLst>
              <a:ext uri="{FF2B5EF4-FFF2-40B4-BE49-F238E27FC236}">
                <a16:creationId xmlns:a16="http://schemas.microsoft.com/office/drawing/2014/main" id="{38600A59-44A1-43EA-B94E-E9DAD6347C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0FB699-E5E2-4F7B-9A85-274B336D343C}"/>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179072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421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9F63-AB98-4BCC-AC3C-DF7E7F971BC3}"/>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0DB46F1-60BC-4C45-9CCA-90374BCD8909}"/>
              </a:ext>
            </a:extLst>
          </p:cNvPr>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94C7A4D-7D11-44A9-BF4B-A703CD9ED895}"/>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8402CA66-988E-4B5F-88E3-8609E1FC7F3E}"/>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6" name="Footer Placeholder 5">
            <a:extLst>
              <a:ext uri="{FF2B5EF4-FFF2-40B4-BE49-F238E27FC236}">
                <a16:creationId xmlns:a16="http://schemas.microsoft.com/office/drawing/2014/main" id="{A6CE55A1-EDFB-4C6B-9AF4-E8B7C4BA1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10E1E2-D34F-4997-BF55-04AD7B70F785}"/>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412477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841FC-3AF3-4803-888C-E7712DCE73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3470B0-5900-4F3C-BBE8-485E155FE1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4880B-B84D-4358-96C8-51DDCB0DEDED}"/>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5" name="Footer Placeholder 4">
            <a:extLst>
              <a:ext uri="{FF2B5EF4-FFF2-40B4-BE49-F238E27FC236}">
                <a16:creationId xmlns:a16="http://schemas.microsoft.com/office/drawing/2014/main" id="{A511D424-4F22-4016-861F-F88B40412A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C0148-D4FB-47BE-BDFE-9B64263D9939}"/>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4109529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94B664-B17A-4223-B9FB-7494FD2171D8}"/>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F402D5-3158-485D-A87B-C335DA6881D1}"/>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E06775-CCC8-4BA2-9387-10C06D499BC3}"/>
              </a:ext>
            </a:extLst>
          </p:cNvPr>
          <p:cNvSpPr>
            <a:spLocks noGrp="1"/>
          </p:cNvSpPr>
          <p:nvPr>
            <p:ph type="dt" sz="half" idx="10"/>
          </p:nvPr>
        </p:nvSpPr>
        <p:spPr/>
        <p:txBody>
          <a:bodyPr/>
          <a:lstStyle/>
          <a:p>
            <a:fld id="{4AC2223F-814A-4C1D-BDB9-F9F23F1B01A4}" type="datetimeFigureOut">
              <a:rPr lang="en-US" smtClean="0"/>
              <a:t>11/8/23</a:t>
            </a:fld>
            <a:endParaRPr lang="en-US"/>
          </a:p>
        </p:txBody>
      </p:sp>
      <p:sp>
        <p:nvSpPr>
          <p:cNvPr id="5" name="Footer Placeholder 4">
            <a:extLst>
              <a:ext uri="{FF2B5EF4-FFF2-40B4-BE49-F238E27FC236}">
                <a16:creationId xmlns:a16="http://schemas.microsoft.com/office/drawing/2014/main" id="{FEE8A2C3-880F-4FC5-A8C6-E5C05E258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7AD076-CEA3-4193-B896-87ACE0631EAC}"/>
              </a:ext>
            </a:extLst>
          </p:cNvPr>
          <p:cNvSpPr>
            <a:spLocks noGrp="1"/>
          </p:cNvSpPr>
          <p:nvPr>
            <p:ph type="sldNum" sz="quarter" idx="12"/>
          </p:nvPr>
        </p:nvSpPr>
        <p:spPr/>
        <p:txBody>
          <a:bodyPr/>
          <a:lstStyle/>
          <a:p>
            <a:fld id="{230ECDDE-EADB-4BB7-AE69-C34967C956F8}" type="slidenum">
              <a:rPr lang="en-US" smtClean="0"/>
              <a:t>‹#›</a:t>
            </a:fld>
            <a:endParaRPr lang="en-US"/>
          </a:p>
        </p:txBody>
      </p:sp>
    </p:spTree>
    <p:extLst>
      <p:ext uri="{BB962C8B-B14F-4D97-AF65-F5344CB8AC3E}">
        <p14:creationId xmlns:p14="http://schemas.microsoft.com/office/powerpoint/2010/main" val="10593453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CA503BF4-46FE-42A6-B4E9-65A3B066D319}" type="datetimeFigureOut">
              <a:rPr lang="en-US"/>
              <a:pPr>
                <a:defRPr/>
              </a:pPr>
              <a:t>11/8/23</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E0D09DFF-BACF-4A02-A9C2-04913D56C4E8}" type="slidenum">
              <a:rPr lang="en-US"/>
              <a:pPr>
                <a:defRPr/>
              </a:pPr>
              <a:t>‹#›</a:t>
            </a:fld>
            <a:endParaRPr lang="en-US"/>
          </a:p>
        </p:txBody>
      </p:sp>
    </p:spTree>
    <p:extLst>
      <p:ext uri="{BB962C8B-B14F-4D97-AF65-F5344CB8AC3E}">
        <p14:creationId xmlns:p14="http://schemas.microsoft.com/office/powerpoint/2010/main" val="4090050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F5BA4E0F-BB35-40AB-94C8-164C051401E9}" type="datetimeFigureOut">
              <a:rPr lang="en-US"/>
              <a:pPr>
                <a:defRPr/>
              </a:pPr>
              <a:t>11/8/23</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3406387D-598C-4B8C-8981-799B09BFE707}" type="slidenum">
              <a:rPr lang="en-US"/>
              <a:pPr>
                <a:defRPr/>
              </a:pPr>
              <a:t>‹#›</a:t>
            </a:fld>
            <a:endParaRPr lang="en-US"/>
          </a:p>
        </p:txBody>
      </p:sp>
    </p:spTree>
    <p:extLst>
      <p:ext uri="{BB962C8B-B14F-4D97-AF65-F5344CB8AC3E}">
        <p14:creationId xmlns:p14="http://schemas.microsoft.com/office/powerpoint/2010/main" val="8739723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1B318628-BEFF-4F26-BF80-95E5C022D30D}" type="datetimeFigureOut">
              <a:rPr lang="en-US"/>
              <a:pPr>
                <a:defRPr/>
              </a:pPr>
              <a:t>11/8/23</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421EE92C-BAE7-498A-84E1-9624DBBEF953}" type="slidenum">
              <a:rPr lang="en-US"/>
              <a:pPr>
                <a:defRPr/>
              </a:pPr>
              <a:t>‹#›</a:t>
            </a:fld>
            <a:endParaRPr lang="en-US"/>
          </a:p>
        </p:txBody>
      </p:sp>
    </p:spTree>
    <p:extLst>
      <p:ext uri="{BB962C8B-B14F-4D97-AF65-F5344CB8AC3E}">
        <p14:creationId xmlns:p14="http://schemas.microsoft.com/office/powerpoint/2010/main" val="1451782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7F32DE6A-92B3-4D84-ABBF-0F5AB4FDAF83}" type="datetimeFigureOut">
              <a:rPr lang="en-US"/>
              <a:pPr>
                <a:defRPr/>
              </a:pPr>
              <a:t>11/8/23</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18412083-A806-4C5E-AFFF-3481A4350D99}" type="slidenum">
              <a:rPr lang="en-US"/>
              <a:pPr>
                <a:defRPr/>
              </a:pPr>
              <a:t>‹#›</a:t>
            </a:fld>
            <a:endParaRPr lang="en-US"/>
          </a:p>
        </p:txBody>
      </p:sp>
    </p:spTree>
    <p:extLst>
      <p:ext uri="{BB962C8B-B14F-4D97-AF65-F5344CB8AC3E}">
        <p14:creationId xmlns:p14="http://schemas.microsoft.com/office/powerpoint/2010/main" val="12385124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B038BC95-498E-4429-8E53-B43B17E4588B}" type="datetimeFigureOut">
              <a:rPr lang="en-US"/>
              <a:pPr>
                <a:defRPr/>
              </a:pPr>
              <a:t>11/8/23</a:t>
            </a:fld>
            <a:endParaRPr lang="en-US"/>
          </a:p>
        </p:txBody>
      </p:sp>
      <p:sp>
        <p:nvSpPr>
          <p:cNvPr id="8" name="Footer Placeholder 7"/>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2FFB4663-AF2A-4CA2-9689-5D49582768C6}" type="slidenum">
              <a:rPr lang="en-US"/>
              <a:pPr>
                <a:defRPr/>
              </a:pPr>
              <a:t>‹#›</a:t>
            </a:fld>
            <a:endParaRPr lang="en-US"/>
          </a:p>
        </p:txBody>
      </p:sp>
    </p:spTree>
    <p:extLst>
      <p:ext uri="{BB962C8B-B14F-4D97-AF65-F5344CB8AC3E}">
        <p14:creationId xmlns:p14="http://schemas.microsoft.com/office/powerpoint/2010/main" val="391547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3210D83A-96A0-47CF-BB9F-420DFA1C104C}" type="datetimeFigureOut">
              <a:rPr lang="en-US"/>
              <a:pPr>
                <a:defRPr/>
              </a:pPr>
              <a:t>11/8/23</a:t>
            </a:fld>
            <a:endParaRPr lang="en-US"/>
          </a:p>
        </p:txBody>
      </p:sp>
      <p:sp>
        <p:nvSpPr>
          <p:cNvPr id="4" name="Footer Placeholder 3"/>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022F50A6-606C-4C22-929F-BA0F0C44D8FF}" type="slidenum">
              <a:rPr lang="en-US"/>
              <a:pPr>
                <a:defRPr/>
              </a:pPr>
              <a:t>‹#›</a:t>
            </a:fld>
            <a:endParaRPr lang="en-US"/>
          </a:p>
        </p:txBody>
      </p:sp>
    </p:spTree>
    <p:extLst>
      <p:ext uri="{BB962C8B-B14F-4D97-AF65-F5344CB8AC3E}">
        <p14:creationId xmlns:p14="http://schemas.microsoft.com/office/powerpoint/2010/main" val="4019926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F7F4AF2F-7797-43F5-B62C-7E142A170ED0}" type="datetimeFigureOut">
              <a:rPr lang="en-US"/>
              <a:pPr>
                <a:defRPr/>
              </a:pPr>
              <a:t>11/8/23</a:t>
            </a:fld>
            <a:endParaRPr lang="en-US"/>
          </a:p>
        </p:txBody>
      </p:sp>
      <p:sp>
        <p:nvSpPr>
          <p:cNvPr id="3" name="Footer Placeholder 2"/>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A1935BCA-E3FF-4735-B751-7A9EDFA51DA8}" type="slidenum">
              <a:rPr lang="en-US"/>
              <a:pPr>
                <a:defRPr/>
              </a:pPr>
              <a:t>‹#›</a:t>
            </a:fld>
            <a:endParaRPr lang="en-US"/>
          </a:p>
        </p:txBody>
      </p:sp>
    </p:spTree>
    <p:extLst>
      <p:ext uri="{BB962C8B-B14F-4D97-AF65-F5344CB8AC3E}">
        <p14:creationId xmlns:p14="http://schemas.microsoft.com/office/powerpoint/2010/main" val="3471475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67068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40A384DD-238E-4774-8870-F75D7C0FCA24}" type="datetimeFigureOut">
              <a:rPr lang="en-US"/>
              <a:pPr>
                <a:defRPr/>
              </a:pPr>
              <a:t>11/8/23</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31C85CA3-E4E7-4D05-9525-61839317B3B5}" type="slidenum">
              <a:rPr lang="en-US"/>
              <a:pPr>
                <a:defRPr/>
              </a:pPr>
              <a:t>‹#›</a:t>
            </a:fld>
            <a:endParaRPr lang="en-US"/>
          </a:p>
        </p:txBody>
      </p:sp>
    </p:spTree>
    <p:extLst>
      <p:ext uri="{BB962C8B-B14F-4D97-AF65-F5344CB8AC3E}">
        <p14:creationId xmlns:p14="http://schemas.microsoft.com/office/powerpoint/2010/main" val="3233995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594A4984-5E7D-46FF-A69E-E6ABA494DB01}" type="datetimeFigureOut">
              <a:rPr lang="en-US"/>
              <a:pPr>
                <a:defRPr/>
              </a:pPr>
              <a:t>11/8/23</a:t>
            </a:fld>
            <a:endParaRPr lang="en-US"/>
          </a:p>
        </p:txBody>
      </p:sp>
      <p:sp>
        <p:nvSpPr>
          <p:cNvPr id="6" name="Footer Placeholder 5"/>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F1AE49D3-1105-4A07-BC19-C1CC13FF7A48}" type="slidenum">
              <a:rPr lang="en-US"/>
              <a:pPr>
                <a:defRPr/>
              </a:pPr>
              <a:t>‹#›</a:t>
            </a:fld>
            <a:endParaRPr lang="en-US"/>
          </a:p>
        </p:txBody>
      </p:sp>
    </p:spTree>
    <p:extLst>
      <p:ext uri="{BB962C8B-B14F-4D97-AF65-F5344CB8AC3E}">
        <p14:creationId xmlns:p14="http://schemas.microsoft.com/office/powerpoint/2010/main" val="470673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2EC2768E-7216-4D69-9054-52E9E63326C2}" type="datetimeFigureOut">
              <a:rPr lang="en-US"/>
              <a:pPr>
                <a:defRPr/>
              </a:pPr>
              <a:t>11/8/23</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22A624CB-8082-464A-95DD-5B33AB481D7D}" type="slidenum">
              <a:rPr lang="en-US"/>
              <a:pPr>
                <a:defRPr/>
              </a:pPr>
              <a:t>‹#›</a:t>
            </a:fld>
            <a:endParaRPr lang="en-US"/>
          </a:p>
        </p:txBody>
      </p:sp>
    </p:spTree>
    <p:extLst>
      <p:ext uri="{BB962C8B-B14F-4D97-AF65-F5344CB8AC3E}">
        <p14:creationId xmlns:p14="http://schemas.microsoft.com/office/powerpoint/2010/main" val="41067629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6B169930-92CC-4B8C-9FD8-7F60C4833426}" type="datetimeFigureOut">
              <a:rPr lang="en-US"/>
              <a:pPr>
                <a:defRPr/>
              </a:pPr>
              <a:t>11/8/23</a:t>
            </a:fld>
            <a:endParaRPr lang="en-US"/>
          </a:p>
        </p:txBody>
      </p:sp>
      <p:sp>
        <p:nvSpPr>
          <p:cNvPr id="5" name="Footer Placeholder 4"/>
          <p:cNvSpPr>
            <a:spLocks noGrp="1"/>
          </p:cNvSpPr>
          <p:nvPr>
            <p:ph type="ftr" sz="quarter" idx="11"/>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base">
              <a:spcBef>
                <a:spcPct val="0"/>
              </a:spcBef>
              <a:spcAft>
                <a:spcPct val="0"/>
              </a:spcAft>
              <a:defRPr>
                <a:latin typeface="Gill Sans" charset="0"/>
                <a:ea typeface="ヒラギノ角ゴ ProN W3" charset="0"/>
                <a:cs typeface="ヒラギノ角ゴ ProN W3" charset="0"/>
              </a:defRPr>
            </a:lvl1pPr>
          </a:lstStyle>
          <a:p>
            <a:pPr>
              <a:defRPr/>
            </a:pPr>
            <a:fld id="{266D8442-EA46-4582-BF7C-1C7C539EA874}" type="slidenum">
              <a:rPr lang="en-US"/>
              <a:pPr>
                <a:defRPr/>
              </a:pPr>
              <a:t>‹#›</a:t>
            </a:fld>
            <a:endParaRPr lang="en-US"/>
          </a:p>
        </p:txBody>
      </p:sp>
    </p:spTree>
    <p:extLst>
      <p:ext uri="{BB962C8B-B14F-4D97-AF65-F5344CB8AC3E}">
        <p14:creationId xmlns:p14="http://schemas.microsoft.com/office/powerpoint/2010/main" val="9163035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5666" indent="0" algn="ctr">
              <a:buNone/>
              <a:defRPr>
                <a:solidFill>
                  <a:schemeClr val="tx1">
                    <a:tint val="75000"/>
                  </a:schemeClr>
                </a:solidFill>
              </a:defRPr>
            </a:lvl2pPr>
            <a:lvl3pPr marL="911346" indent="0" algn="ctr">
              <a:buNone/>
              <a:defRPr>
                <a:solidFill>
                  <a:schemeClr val="tx1">
                    <a:tint val="75000"/>
                  </a:schemeClr>
                </a:solidFill>
              </a:defRPr>
            </a:lvl3pPr>
            <a:lvl4pPr marL="1367018" indent="0" algn="ctr">
              <a:buNone/>
              <a:defRPr>
                <a:solidFill>
                  <a:schemeClr val="tx1">
                    <a:tint val="75000"/>
                  </a:schemeClr>
                </a:solidFill>
              </a:defRPr>
            </a:lvl4pPr>
            <a:lvl5pPr marL="1822693" indent="0" algn="ctr">
              <a:buNone/>
              <a:defRPr>
                <a:solidFill>
                  <a:schemeClr val="tx1">
                    <a:tint val="75000"/>
                  </a:schemeClr>
                </a:solidFill>
              </a:defRPr>
            </a:lvl5pPr>
            <a:lvl6pPr marL="2278380" indent="0" algn="ctr">
              <a:buNone/>
              <a:defRPr>
                <a:solidFill>
                  <a:schemeClr val="tx1">
                    <a:tint val="75000"/>
                  </a:schemeClr>
                </a:solidFill>
              </a:defRPr>
            </a:lvl6pPr>
            <a:lvl7pPr marL="2734043" indent="0" algn="ctr">
              <a:buNone/>
              <a:defRPr>
                <a:solidFill>
                  <a:schemeClr val="tx1">
                    <a:tint val="75000"/>
                  </a:schemeClr>
                </a:solidFill>
              </a:defRPr>
            </a:lvl7pPr>
            <a:lvl8pPr marL="3189719" indent="0" algn="ctr">
              <a:buNone/>
              <a:defRPr>
                <a:solidFill>
                  <a:schemeClr val="tx1">
                    <a:tint val="75000"/>
                  </a:schemeClr>
                </a:solidFill>
              </a:defRPr>
            </a:lvl8pPr>
            <a:lvl9pPr marL="36453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F1BC9EB-85BF-4336-B445-EFFF3EAA42B0}"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AEFA189D-EEFC-4FE1-95C3-49DCC4D2F786}" type="slidenum">
              <a:rPr lang="en-US" sz="1000" smtClean="0">
                <a:solidFill>
                  <a:srgbClr val="000000"/>
                </a:solidFill>
                <a:latin typeface="Arial Narrow" pitchFamily="34" charset="0"/>
              </a:rPr>
              <a:pPr>
                <a:defRPr/>
              </a:pPr>
              <a:t>‹#›</a:t>
            </a:fld>
            <a:endParaRPr lang="en-US" sz="1000">
              <a:solidFill>
                <a:srgbClr val="000000"/>
              </a:solidFill>
              <a:latin typeface="Arial Narrow" pitchFamily="34" charset="0"/>
            </a:endParaRPr>
          </a:p>
        </p:txBody>
      </p:sp>
    </p:spTree>
    <p:extLst>
      <p:ext uri="{BB962C8B-B14F-4D97-AF65-F5344CB8AC3E}">
        <p14:creationId xmlns:p14="http://schemas.microsoft.com/office/powerpoint/2010/main" val="1152643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sz="1000">
              <a:solidFill>
                <a:prstClr val="black"/>
              </a:solidFill>
            </a:endParaRPr>
          </a:p>
        </p:txBody>
      </p:sp>
      <p:sp>
        <p:nvSpPr>
          <p:cNvPr id="5" name="Footer Placeholder 4"/>
          <p:cNvSpPr>
            <a:spLocks noGrp="1"/>
          </p:cNvSpPr>
          <p:nvPr>
            <p:ph type="ftr" sz="quarter" idx="11"/>
          </p:nvPr>
        </p:nvSpPr>
        <p:spPr/>
        <p:txBody>
          <a:bodyPr/>
          <a:lstStyle/>
          <a:p>
            <a:pPr algn="r">
              <a:defRPr/>
            </a:pPr>
            <a:endParaRPr lang="en-US" sz="1000">
              <a:solidFill>
                <a:prstClr val="black"/>
              </a:solidFill>
            </a:endParaRPr>
          </a:p>
        </p:txBody>
      </p:sp>
      <p:sp>
        <p:nvSpPr>
          <p:cNvPr id="6" name="Slide Number Placeholder 5"/>
          <p:cNvSpPr>
            <a:spLocks noGrp="1"/>
          </p:cNvSpPr>
          <p:nvPr>
            <p:ph type="sldNum" sz="quarter" idx="12"/>
          </p:nvPr>
        </p:nvSpPr>
        <p:spPr/>
        <p:txBody>
          <a:bodyPr/>
          <a:lstStyle/>
          <a:p>
            <a:pPr>
              <a:defRPr/>
            </a:pPr>
            <a:fld id="{39BA7DB3-D47A-4D18-9026-FA4891D2F222}" type="slidenum">
              <a:rPr lang="en-US" sz="1000" smtClean="0">
                <a:solidFill>
                  <a:prstClr val="black"/>
                </a:solidFill>
              </a:rPr>
              <a:pPr>
                <a:defRPr/>
              </a:pPr>
              <a:t>‹#›</a:t>
            </a:fld>
            <a:endParaRPr lang="en-US" sz="1000">
              <a:solidFill>
                <a:prstClr val="black"/>
              </a:solidFill>
            </a:endParaRPr>
          </a:p>
        </p:txBody>
      </p:sp>
    </p:spTree>
    <p:extLst>
      <p:ext uri="{BB962C8B-B14F-4D97-AF65-F5344CB8AC3E}">
        <p14:creationId xmlns:p14="http://schemas.microsoft.com/office/powerpoint/2010/main" val="2418003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62"/>
            <a:ext cx="10363200" cy="1500187"/>
          </a:xfrm>
        </p:spPr>
        <p:txBody>
          <a:bodyPr anchor="b"/>
          <a:lstStyle>
            <a:lvl1pPr marL="0" indent="0">
              <a:buNone/>
              <a:defRPr sz="2000">
                <a:solidFill>
                  <a:schemeClr val="tx1">
                    <a:tint val="75000"/>
                  </a:schemeClr>
                </a:solidFill>
              </a:defRPr>
            </a:lvl1pPr>
            <a:lvl2pPr marL="455666" indent="0">
              <a:buNone/>
              <a:defRPr sz="1800">
                <a:solidFill>
                  <a:schemeClr val="tx1">
                    <a:tint val="75000"/>
                  </a:schemeClr>
                </a:solidFill>
              </a:defRPr>
            </a:lvl2pPr>
            <a:lvl3pPr marL="911346" indent="0">
              <a:buNone/>
              <a:defRPr sz="1600">
                <a:solidFill>
                  <a:schemeClr val="tx1">
                    <a:tint val="75000"/>
                  </a:schemeClr>
                </a:solidFill>
              </a:defRPr>
            </a:lvl3pPr>
            <a:lvl4pPr marL="1367018" indent="0">
              <a:buNone/>
              <a:defRPr sz="1400">
                <a:solidFill>
                  <a:schemeClr val="tx1">
                    <a:tint val="75000"/>
                  </a:schemeClr>
                </a:solidFill>
              </a:defRPr>
            </a:lvl4pPr>
            <a:lvl5pPr marL="1822693" indent="0">
              <a:buNone/>
              <a:defRPr sz="1400">
                <a:solidFill>
                  <a:schemeClr val="tx1">
                    <a:tint val="75000"/>
                  </a:schemeClr>
                </a:solidFill>
              </a:defRPr>
            </a:lvl5pPr>
            <a:lvl6pPr marL="2278380" indent="0">
              <a:buNone/>
              <a:defRPr sz="1400">
                <a:solidFill>
                  <a:schemeClr val="tx1">
                    <a:tint val="75000"/>
                  </a:schemeClr>
                </a:solidFill>
              </a:defRPr>
            </a:lvl6pPr>
            <a:lvl7pPr marL="2734043" indent="0">
              <a:buNone/>
              <a:defRPr sz="1400">
                <a:solidFill>
                  <a:schemeClr val="tx1">
                    <a:tint val="75000"/>
                  </a:schemeClr>
                </a:solidFill>
              </a:defRPr>
            </a:lvl7pPr>
            <a:lvl8pPr marL="3189719" indent="0">
              <a:buNone/>
              <a:defRPr sz="1400">
                <a:solidFill>
                  <a:schemeClr val="tx1">
                    <a:tint val="75000"/>
                  </a:schemeClr>
                </a:solidFill>
              </a:defRPr>
            </a:lvl8pPr>
            <a:lvl9pPr marL="364539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solidFill>
            </a:endParaRPr>
          </a:p>
        </p:txBody>
      </p:sp>
      <p:sp>
        <p:nvSpPr>
          <p:cNvPr id="5" name="Footer Placeholder 4"/>
          <p:cNvSpPr>
            <a:spLocks noGrp="1"/>
          </p:cNvSpPr>
          <p:nvPr>
            <p:ph type="ftr" sz="quarter" idx="11"/>
          </p:nvPr>
        </p:nvSpPr>
        <p:spPr/>
        <p:txBody>
          <a:bodyPr/>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a:defRPr/>
            </a:pPr>
            <a:fld id="{91740EFB-7D78-4EB3-BEA0-5D299F2C3DAB}"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31133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2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2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sz="1000">
              <a:solidFill>
                <a:prstClr val="black"/>
              </a:solidFill>
            </a:endParaRPr>
          </a:p>
        </p:txBody>
      </p:sp>
      <p:sp>
        <p:nvSpPr>
          <p:cNvPr id="6" name="Footer Placeholder 5"/>
          <p:cNvSpPr>
            <a:spLocks noGrp="1"/>
          </p:cNvSpPr>
          <p:nvPr>
            <p:ph type="ftr" sz="quarter" idx="11"/>
          </p:nvPr>
        </p:nvSpPr>
        <p:spPr/>
        <p:txBody>
          <a:bodyPr/>
          <a:lstStyle/>
          <a:p>
            <a:pPr algn="r">
              <a:defRPr/>
            </a:pPr>
            <a:endParaRPr lang="en-US" sz="1000">
              <a:solidFill>
                <a:prstClr val="black"/>
              </a:solidFill>
            </a:endParaRPr>
          </a:p>
        </p:txBody>
      </p:sp>
      <p:sp>
        <p:nvSpPr>
          <p:cNvPr id="7" name="Slide Number Placeholder 6"/>
          <p:cNvSpPr>
            <a:spLocks noGrp="1"/>
          </p:cNvSpPr>
          <p:nvPr>
            <p:ph type="sldNum" sz="quarter" idx="12"/>
          </p:nvPr>
        </p:nvSpPr>
        <p:spPr/>
        <p:txBody>
          <a:bodyPr/>
          <a:lstStyle/>
          <a:p>
            <a:pPr>
              <a:defRPr/>
            </a:pPr>
            <a:fld id="{E635E9AB-DBEF-48E3-A8B8-38E8FDA4E94E}" type="slidenum">
              <a:rPr lang="en-US" sz="1000" smtClean="0">
                <a:solidFill>
                  <a:prstClr val="black"/>
                </a:solidFill>
              </a:rPr>
              <a:pPr>
                <a:defRPr/>
              </a:pPr>
              <a:t>‹#›</a:t>
            </a:fld>
            <a:endParaRPr lang="en-US" sz="1000">
              <a:solidFill>
                <a:prstClr val="black"/>
              </a:solidFill>
            </a:endParaRPr>
          </a:p>
        </p:txBody>
      </p:sp>
    </p:spTree>
    <p:extLst>
      <p:ext uri="{BB962C8B-B14F-4D97-AF65-F5344CB8AC3E}">
        <p14:creationId xmlns:p14="http://schemas.microsoft.com/office/powerpoint/2010/main" val="27809789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2"/>
          </a:xfrm>
        </p:spPr>
        <p:txBody>
          <a:bodyPr anchor="b"/>
          <a:lstStyle>
            <a:lvl1pPr marL="0" indent="0">
              <a:buNone/>
              <a:defRPr sz="2400" b="1"/>
            </a:lvl1pPr>
            <a:lvl2pPr marL="455666" indent="0">
              <a:buNone/>
              <a:defRPr sz="2000" b="1"/>
            </a:lvl2pPr>
            <a:lvl3pPr marL="911346" indent="0">
              <a:buNone/>
              <a:defRPr sz="1800" b="1"/>
            </a:lvl3pPr>
            <a:lvl4pPr marL="1367018" indent="0">
              <a:buNone/>
              <a:defRPr sz="1600" b="1"/>
            </a:lvl4pPr>
            <a:lvl5pPr marL="1822693" indent="0">
              <a:buNone/>
              <a:defRPr sz="1600" b="1"/>
            </a:lvl5pPr>
            <a:lvl6pPr marL="2278380" indent="0">
              <a:buNone/>
              <a:defRPr sz="1600" b="1"/>
            </a:lvl6pPr>
            <a:lvl7pPr marL="2734043" indent="0">
              <a:buNone/>
              <a:defRPr sz="1600" b="1"/>
            </a:lvl7pPr>
            <a:lvl8pPr marL="3189719" indent="0">
              <a:buNone/>
              <a:defRPr sz="1600" b="1"/>
            </a:lvl8pPr>
            <a:lvl9pPr marL="364539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0" y="1535117"/>
            <a:ext cx="5389033" cy="639762"/>
          </a:xfrm>
        </p:spPr>
        <p:txBody>
          <a:bodyPr anchor="b"/>
          <a:lstStyle>
            <a:lvl1pPr marL="0" indent="0">
              <a:buNone/>
              <a:defRPr sz="2400" b="1"/>
            </a:lvl1pPr>
            <a:lvl2pPr marL="455666" indent="0">
              <a:buNone/>
              <a:defRPr sz="2000" b="1"/>
            </a:lvl2pPr>
            <a:lvl3pPr marL="911346" indent="0">
              <a:buNone/>
              <a:defRPr sz="1800" b="1"/>
            </a:lvl3pPr>
            <a:lvl4pPr marL="1367018" indent="0">
              <a:buNone/>
              <a:defRPr sz="1600" b="1"/>
            </a:lvl4pPr>
            <a:lvl5pPr marL="1822693" indent="0">
              <a:buNone/>
              <a:defRPr sz="1600" b="1"/>
            </a:lvl5pPr>
            <a:lvl6pPr marL="2278380" indent="0">
              <a:buNone/>
              <a:defRPr sz="1600" b="1"/>
            </a:lvl6pPr>
            <a:lvl7pPr marL="2734043" indent="0">
              <a:buNone/>
              <a:defRPr sz="1600" b="1"/>
            </a:lvl7pPr>
            <a:lvl8pPr marL="3189719" indent="0">
              <a:buNone/>
              <a:defRPr sz="1600" b="1"/>
            </a:lvl8pPr>
            <a:lvl9pPr marL="36453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1BC9EB-85BF-4336-B445-EFFF3EAA42B0}" type="datetimeFigureOut">
              <a:rPr lang="en-US" smtClean="0">
                <a:solidFill>
                  <a:prstClr val="black">
                    <a:tint val="75000"/>
                  </a:prstClr>
                </a:solidFill>
              </a:rPr>
              <a:pPr/>
              <a:t>11/8/23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95A795BF-0864-4DFE-A6F6-4D21556673AD}" type="slidenum">
              <a:rPr lang="en-US" sz="1000" smtClean="0">
                <a:solidFill>
                  <a:srgbClr val="000000"/>
                </a:solidFill>
                <a:latin typeface="Arial Narrow" pitchFamily="34" charset="0"/>
              </a:rPr>
              <a:pPr>
                <a:defRPr/>
              </a:pPr>
              <a:t>‹#›</a:t>
            </a:fld>
            <a:endParaRPr lang="en-US" sz="1000">
              <a:solidFill>
                <a:srgbClr val="000000"/>
              </a:solidFill>
              <a:latin typeface="Arial Narrow" pitchFamily="34" charset="0"/>
            </a:endParaRPr>
          </a:p>
        </p:txBody>
      </p:sp>
    </p:spTree>
    <p:extLst>
      <p:ext uri="{BB962C8B-B14F-4D97-AF65-F5344CB8AC3E}">
        <p14:creationId xmlns:p14="http://schemas.microsoft.com/office/powerpoint/2010/main" val="2160319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1BC9EB-85BF-4336-B445-EFFF3EAA42B0}" type="datetimeFigureOut">
              <a:rPr lang="en-US" smtClean="0">
                <a:solidFill>
                  <a:prstClr val="black">
                    <a:tint val="75000"/>
                  </a:prstClr>
                </a:solidFill>
              </a:rPr>
              <a:pPr/>
              <a:t>11/8/23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D0A3329-2CF7-455E-BE5E-B74A3BE86623}" type="slidenum">
              <a:rPr lang="en-US" sz="1000" smtClean="0">
                <a:solidFill>
                  <a:srgbClr val="000000"/>
                </a:solidFill>
                <a:latin typeface="Arial Narrow" pitchFamily="34" charset="0"/>
              </a:rPr>
              <a:pPr>
                <a:defRPr/>
              </a:pPr>
              <a:t>‹#›</a:t>
            </a:fld>
            <a:endParaRPr lang="en-US" sz="1000">
              <a:solidFill>
                <a:srgbClr val="000000"/>
              </a:solidFill>
              <a:latin typeface="Arial Narrow" pitchFamily="34" charset="0"/>
            </a:endParaRPr>
          </a:p>
        </p:txBody>
      </p:sp>
    </p:spTree>
    <p:extLst>
      <p:ext uri="{BB962C8B-B14F-4D97-AF65-F5344CB8AC3E}">
        <p14:creationId xmlns:p14="http://schemas.microsoft.com/office/powerpoint/2010/main" val="74371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00412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sz="1000">
              <a:solidFill>
                <a:prstClr val="black"/>
              </a:solidFill>
            </a:endParaRPr>
          </a:p>
        </p:txBody>
      </p:sp>
      <p:sp>
        <p:nvSpPr>
          <p:cNvPr id="3" name="Footer Placeholder 2"/>
          <p:cNvSpPr>
            <a:spLocks noGrp="1"/>
          </p:cNvSpPr>
          <p:nvPr>
            <p:ph type="ftr" sz="quarter" idx="11"/>
          </p:nvPr>
        </p:nvSpPr>
        <p:spPr/>
        <p:txBody>
          <a:bodyPr/>
          <a:lstStyle/>
          <a:p>
            <a:pPr algn="r">
              <a:defRPr/>
            </a:pPr>
            <a:endParaRPr lang="en-US" sz="1000">
              <a:solidFill>
                <a:prstClr val="black"/>
              </a:solidFill>
            </a:endParaRPr>
          </a:p>
        </p:txBody>
      </p:sp>
      <p:sp>
        <p:nvSpPr>
          <p:cNvPr id="4" name="Slide Number Placeholder 3"/>
          <p:cNvSpPr>
            <a:spLocks noGrp="1"/>
          </p:cNvSpPr>
          <p:nvPr>
            <p:ph type="sldNum" sz="quarter" idx="12"/>
          </p:nvPr>
        </p:nvSpPr>
        <p:spPr/>
        <p:txBody>
          <a:bodyPr/>
          <a:lstStyle/>
          <a:p>
            <a:pPr>
              <a:defRPr/>
            </a:pPr>
            <a:fld id="{0FA090EC-83E9-439D-862A-ECFD2113C52A}" type="slidenum">
              <a:rPr lang="en-US" sz="1000" smtClean="0">
                <a:solidFill>
                  <a:prstClr val="black"/>
                </a:solidFill>
              </a:rPr>
              <a:pPr>
                <a:defRPr/>
              </a:pPr>
              <a:t>‹#›</a:t>
            </a:fld>
            <a:endParaRPr lang="en-US" sz="1000">
              <a:solidFill>
                <a:prstClr val="black"/>
              </a:solidFill>
            </a:endParaRPr>
          </a:p>
        </p:txBody>
      </p:sp>
    </p:spTree>
    <p:extLst>
      <p:ext uri="{BB962C8B-B14F-4D97-AF65-F5344CB8AC3E}">
        <p14:creationId xmlns:p14="http://schemas.microsoft.com/office/powerpoint/2010/main" val="4686691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3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0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31" y="1435113"/>
            <a:ext cx="4011084" cy="4691063"/>
          </a:xfrm>
        </p:spPr>
        <p:txBody>
          <a:bodyPr/>
          <a:lstStyle>
            <a:lvl1pPr marL="0" indent="0">
              <a:buNone/>
              <a:defRPr sz="1400"/>
            </a:lvl1pPr>
            <a:lvl2pPr marL="455666" indent="0">
              <a:buNone/>
              <a:defRPr sz="1200"/>
            </a:lvl2pPr>
            <a:lvl3pPr marL="911346" indent="0">
              <a:buNone/>
              <a:defRPr sz="1000"/>
            </a:lvl3pPr>
            <a:lvl4pPr marL="1367018" indent="0">
              <a:buNone/>
              <a:defRPr sz="900"/>
            </a:lvl4pPr>
            <a:lvl5pPr marL="1822693" indent="0">
              <a:buNone/>
              <a:defRPr sz="900"/>
            </a:lvl5pPr>
            <a:lvl6pPr marL="2278380" indent="0">
              <a:buNone/>
              <a:defRPr sz="900"/>
            </a:lvl6pPr>
            <a:lvl7pPr marL="2734043" indent="0">
              <a:buNone/>
              <a:defRPr sz="900"/>
            </a:lvl7pPr>
            <a:lvl8pPr marL="3189719" indent="0">
              <a:buNone/>
              <a:defRPr sz="900"/>
            </a:lvl8pPr>
            <a:lvl9pPr marL="36453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1BC9EB-85BF-4336-B445-EFFF3EAA42B0}" type="datetimeFigureOut">
              <a:rPr lang="en-US" smtClean="0">
                <a:solidFill>
                  <a:prstClr val="black">
                    <a:tint val="75000"/>
                  </a:prstClr>
                </a:solidFill>
              </a:rPr>
              <a:pPr/>
              <a:t>11/8/23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EFA7EC5-CE05-4DFF-9EFE-4F4F03E72C6B}" type="slidenum">
              <a:rPr lang="en-US" sz="1000" smtClean="0">
                <a:solidFill>
                  <a:srgbClr val="000000"/>
                </a:solidFill>
                <a:latin typeface="Arial Narrow" pitchFamily="34" charset="0"/>
              </a:rPr>
              <a:pPr>
                <a:defRPr/>
              </a:pPr>
              <a:t>‹#›</a:t>
            </a:fld>
            <a:endParaRPr lang="en-US" sz="1000">
              <a:solidFill>
                <a:srgbClr val="000000"/>
              </a:solidFill>
              <a:latin typeface="Arial Narrow" pitchFamily="34" charset="0"/>
            </a:endParaRPr>
          </a:p>
        </p:txBody>
      </p:sp>
    </p:spTree>
    <p:extLst>
      <p:ext uri="{BB962C8B-B14F-4D97-AF65-F5344CB8AC3E}">
        <p14:creationId xmlns:p14="http://schemas.microsoft.com/office/powerpoint/2010/main" val="32351136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5666" indent="0">
              <a:buNone/>
              <a:defRPr sz="2800"/>
            </a:lvl2pPr>
            <a:lvl3pPr marL="911346" indent="0">
              <a:buNone/>
              <a:defRPr sz="2400"/>
            </a:lvl3pPr>
            <a:lvl4pPr marL="1367018" indent="0">
              <a:buNone/>
              <a:defRPr sz="2000"/>
            </a:lvl4pPr>
            <a:lvl5pPr marL="1822693" indent="0">
              <a:buNone/>
              <a:defRPr sz="2000"/>
            </a:lvl5pPr>
            <a:lvl6pPr marL="2278380" indent="0">
              <a:buNone/>
              <a:defRPr sz="2000"/>
            </a:lvl6pPr>
            <a:lvl7pPr marL="2734043" indent="0">
              <a:buNone/>
              <a:defRPr sz="2000"/>
            </a:lvl7pPr>
            <a:lvl8pPr marL="3189719" indent="0">
              <a:buNone/>
              <a:defRPr sz="2000"/>
            </a:lvl8pPr>
            <a:lvl9pPr marL="3645391" indent="0">
              <a:buNone/>
              <a:defRPr sz="2000"/>
            </a:lvl9pPr>
          </a:lstStyle>
          <a:p>
            <a:endParaRPr lang="en-US"/>
          </a:p>
        </p:txBody>
      </p:sp>
      <p:sp>
        <p:nvSpPr>
          <p:cNvPr id="4" name="Text Placeholder 3"/>
          <p:cNvSpPr>
            <a:spLocks noGrp="1"/>
          </p:cNvSpPr>
          <p:nvPr>
            <p:ph type="body" sz="half" idx="2"/>
          </p:nvPr>
        </p:nvSpPr>
        <p:spPr>
          <a:xfrm>
            <a:off x="2389717" y="5367342"/>
            <a:ext cx="7315200" cy="804862"/>
          </a:xfrm>
        </p:spPr>
        <p:txBody>
          <a:bodyPr/>
          <a:lstStyle>
            <a:lvl1pPr marL="0" indent="0">
              <a:buNone/>
              <a:defRPr sz="1400"/>
            </a:lvl1pPr>
            <a:lvl2pPr marL="455666" indent="0">
              <a:buNone/>
              <a:defRPr sz="1200"/>
            </a:lvl2pPr>
            <a:lvl3pPr marL="911346" indent="0">
              <a:buNone/>
              <a:defRPr sz="1000"/>
            </a:lvl3pPr>
            <a:lvl4pPr marL="1367018" indent="0">
              <a:buNone/>
              <a:defRPr sz="900"/>
            </a:lvl4pPr>
            <a:lvl5pPr marL="1822693" indent="0">
              <a:buNone/>
              <a:defRPr sz="900"/>
            </a:lvl5pPr>
            <a:lvl6pPr marL="2278380" indent="0">
              <a:buNone/>
              <a:defRPr sz="900"/>
            </a:lvl6pPr>
            <a:lvl7pPr marL="2734043" indent="0">
              <a:buNone/>
              <a:defRPr sz="900"/>
            </a:lvl7pPr>
            <a:lvl8pPr marL="3189719" indent="0">
              <a:buNone/>
              <a:defRPr sz="900"/>
            </a:lvl8pPr>
            <a:lvl9pPr marL="36453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solidFill>
            </a:endParaRPr>
          </a:p>
        </p:txBody>
      </p:sp>
      <p:sp>
        <p:nvSpPr>
          <p:cNvPr id="6" name="Footer Placeholder 5"/>
          <p:cNvSpPr>
            <a:spLocks noGrp="1"/>
          </p:cNvSpPr>
          <p:nvPr>
            <p:ph type="ftr" sz="quarter" idx="11"/>
          </p:nvPr>
        </p:nvSpPr>
        <p:spPr/>
        <p:txBody>
          <a:bodyPr/>
          <a:lstStyle/>
          <a:p>
            <a:pPr>
              <a:defRPr/>
            </a:pPr>
            <a:endParaRPr lang="en-US">
              <a:solidFill>
                <a:prstClr val="black"/>
              </a:solidFill>
            </a:endParaRPr>
          </a:p>
        </p:txBody>
      </p:sp>
      <p:sp>
        <p:nvSpPr>
          <p:cNvPr id="7" name="Slide Number Placeholder 6"/>
          <p:cNvSpPr>
            <a:spLocks noGrp="1"/>
          </p:cNvSpPr>
          <p:nvPr>
            <p:ph type="sldNum" sz="quarter" idx="12"/>
          </p:nvPr>
        </p:nvSpPr>
        <p:spPr/>
        <p:txBody>
          <a:bodyPr/>
          <a:lstStyle/>
          <a:p>
            <a:pPr>
              <a:defRPr/>
            </a:pPr>
            <a:fld id="{91740EFB-7D78-4EB3-BEA0-5D299F2C3DAB}"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9281928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sz="1000">
              <a:solidFill>
                <a:prstClr val="black"/>
              </a:solidFill>
            </a:endParaRPr>
          </a:p>
        </p:txBody>
      </p:sp>
      <p:sp>
        <p:nvSpPr>
          <p:cNvPr id="5" name="Footer Placeholder 4"/>
          <p:cNvSpPr>
            <a:spLocks noGrp="1"/>
          </p:cNvSpPr>
          <p:nvPr>
            <p:ph type="ftr" sz="quarter" idx="11"/>
          </p:nvPr>
        </p:nvSpPr>
        <p:spPr/>
        <p:txBody>
          <a:bodyPr/>
          <a:lstStyle/>
          <a:p>
            <a:pPr algn="r">
              <a:defRPr/>
            </a:pPr>
            <a:endParaRPr lang="en-US" sz="1000">
              <a:solidFill>
                <a:prstClr val="black"/>
              </a:solidFill>
            </a:endParaRPr>
          </a:p>
        </p:txBody>
      </p:sp>
      <p:sp>
        <p:nvSpPr>
          <p:cNvPr id="6" name="Slide Number Placeholder 5"/>
          <p:cNvSpPr>
            <a:spLocks noGrp="1"/>
          </p:cNvSpPr>
          <p:nvPr>
            <p:ph type="sldNum" sz="quarter" idx="12"/>
          </p:nvPr>
        </p:nvSpPr>
        <p:spPr/>
        <p:txBody>
          <a:bodyPr/>
          <a:lstStyle/>
          <a:p>
            <a:pPr>
              <a:defRPr/>
            </a:pPr>
            <a:fld id="{16130658-E312-44AA-BA5C-A73A19D40F4C}" type="slidenum">
              <a:rPr lang="en-US" sz="1000" smtClean="0">
                <a:solidFill>
                  <a:prstClr val="black"/>
                </a:solidFill>
              </a:rPr>
              <a:pPr>
                <a:defRPr/>
              </a:pPr>
              <a:t>‹#›</a:t>
            </a:fld>
            <a:endParaRPr lang="en-US" sz="1000">
              <a:solidFill>
                <a:prstClr val="black"/>
              </a:solidFill>
            </a:endParaRPr>
          </a:p>
        </p:txBody>
      </p:sp>
    </p:spTree>
    <p:extLst>
      <p:ext uri="{BB962C8B-B14F-4D97-AF65-F5344CB8AC3E}">
        <p14:creationId xmlns:p14="http://schemas.microsoft.com/office/powerpoint/2010/main" val="12318108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8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8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sz="1000">
              <a:solidFill>
                <a:prstClr val="black"/>
              </a:solidFill>
            </a:endParaRPr>
          </a:p>
        </p:txBody>
      </p:sp>
      <p:sp>
        <p:nvSpPr>
          <p:cNvPr id="5" name="Footer Placeholder 4"/>
          <p:cNvSpPr>
            <a:spLocks noGrp="1"/>
          </p:cNvSpPr>
          <p:nvPr>
            <p:ph type="ftr" sz="quarter" idx="11"/>
          </p:nvPr>
        </p:nvSpPr>
        <p:spPr/>
        <p:txBody>
          <a:bodyPr/>
          <a:lstStyle/>
          <a:p>
            <a:pPr algn="r">
              <a:defRPr/>
            </a:pPr>
            <a:endParaRPr lang="en-US" sz="1000">
              <a:solidFill>
                <a:prstClr val="black"/>
              </a:solidFill>
            </a:endParaRPr>
          </a:p>
        </p:txBody>
      </p:sp>
      <p:sp>
        <p:nvSpPr>
          <p:cNvPr id="6" name="Slide Number Placeholder 5"/>
          <p:cNvSpPr>
            <a:spLocks noGrp="1"/>
          </p:cNvSpPr>
          <p:nvPr>
            <p:ph type="sldNum" sz="quarter" idx="12"/>
          </p:nvPr>
        </p:nvSpPr>
        <p:spPr/>
        <p:txBody>
          <a:bodyPr/>
          <a:lstStyle/>
          <a:p>
            <a:pPr>
              <a:defRPr/>
            </a:pPr>
            <a:fld id="{43CDFA36-ADEB-478F-9660-8A964FB0F575}" type="slidenum">
              <a:rPr lang="en-US" sz="1000" smtClean="0">
                <a:solidFill>
                  <a:prstClr val="black"/>
                </a:solidFill>
              </a:rPr>
              <a:pPr>
                <a:defRPr/>
              </a:pPr>
              <a:t>‹#›</a:t>
            </a:fld>
            <a:endParaRPr lang="en-US" sz="1000">
              <a:solidFill>
                <a:prstClr val="black"/>
              </a:solidFill>
            </a:endParaRPr>
          </a:p>
        </p:txBody>
      </p:sp>
    </p:spTree>
    <p:extLst>
      <p:ext uri="{BB962C8B-B14F-4D97-AF65-F5344CB8AC3E}">
        <p14:creationId xmlns:p14="http://schemas.microsoft.com/office/powerpoint/2010/main" val="33708042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3E7E70A7-5615-504A-A881-12376D0005FD}"/>
              </a:ext>
            </a:extLst>
          </p:cNvPr>
          <p:cNvGrpSpPr>
            <a:grpSpLocks/>
          </p:cNvGrpSpPr>
          <p:nvPr/>
        </p:nvGrpSpPr>
        <p:grpSpPr bwMode="auto">
          <a:xfrm>
            <a:off x="0" y="0"/>
            <a:ext cx="12192000" cy="6858000"/>
            <a:chOff x="0" y="0"/>
            <a:chExt cx="12192000" cy="6858000"/>
          </a:xfrm>
        </p:grpSpPr>
        <p:sp>
          <p:nvSpPr>
            <p:cNvPr id="5" name="Rectangle 4">
              <a:extLst>
                <a:ext uri="{FF2B5EF4-FFF2-40B4-BE49-F238E27FC236}">
                  <a16:creationId xmlns:a16="http://schemas.microsoft.com/office/drawing/2014/main" id="{821C42FD-9D9E-FC45-A0E4-E01BA1AA8371}"/>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3EDCF943-5EF9-424B-A134-CFB4A0C4F3BB}"/>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a:extLst>
                <a:ext uri="{FF2B5EF4-FFF2-40B4-BE49-F238E27FC236}">
                  <a16:creationId xmlns:a16="http://schemas.microsoft.com/office/drawing/2014/main" id="{B1F0CDF0-08D5-A84E-AD58-75D190307807}"/>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8" name="Rectangle 7">
            <a:extLst>
              <a:ext uri="{FF2B5EF4-FFF2-40B4-BE49-F238E27FC236}">
                <a16:creationId xmlns:a16="http://schemas.microsoft.com/office/drawing/2014/main" id="{807C8E87-A57D-E844-BC8A-D2D8B102492F}"/>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28">
            <a:extLst>
              <a:ext uri="{FF2B5EF4-FFF2-40B4-BE49-F238E27FC236}">
                <a16:creationId xmlns:a16="http://schemas.microsoft.com/office/drawing/2014/main" id="{CC899603-40E5-D246-8EB3-925EEF22613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15114" y="5616575"/>
            <a:ext cx="48133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154955" y="1861197"/>
            <a:ext cx="8825659" cy="2677648"/>
          </a:xfrm>
        </p:spPr>
        <p:txBody>
          <a:bodyPr anchor="b"/>
          <a:lstStyle>
            <a:lvl1pPr>
              <a:defRPr sz="4050"/>
            </a:lvl1pPr>
          </a:lstStyle>
          <a:p>
            <a:r>
              <a:rPr lang="en-US" dirty="0"/>
              <a:t>Click to edit Master title style</a:t>
            </a:r>
          </a:p>
        </p:txBody>
      </p:sp>
      <p:sp>
        <p:nvSpPr>
          <p:cNvPr id="3" name="Subtitle 2"/>
          <p:cNvSpPr>
            <a:spLocks noGrp="1"/>
          </p:cNvSpPr>
          <p:nvPr>
            <p:ph type="subTitle" idx="1"/>
          </p:nvPr>
        </p:nvSpPr>
        <p:spPr>
          <a:xfrm>
            <a:off x="1154955" y="4538844"/>
            <a:ext cx="8825659" cy="861420"/>
          </a:xfrm>
        </p:spPr>
        <p:txBody>
          <a:bodyPr/>
          <a:lstStyle>
            <a:lvl1pPr marL="0" indent="0" algn="l">
              <a:buNone/>
              <a:defRPr cap="all">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10" name="Footer Placeholder 4">
            <a:extLst>
              <a:ext uri="{FF2B5EF4-FFF2-40B4-BE49-F238E27FC236}">
                <a16:creationId xmlns:a16="http://schemas.microsoft.com/office/drawing/2014/main" id="{4FBAB275-11A3-C548-A68C-ACF1C503582D}"/>
              </a:ext>
            </a:extLst>
          </p:cNvPr>
          <p:cNvSpPr>
            <a:spLocks noGrp="1"/>
          </p:cNvSpPr>
          <p:nvPr>
            <p:ph type="ftr" sz="quarter" idx="10"/>
          </p:nvPr>
        </p:nvSpPr>
        <p:spPr>
          <a:xfrm rot="5400000">
            <a:off x="8960645" y="3226594"/>
            <a:ext cx="3859212" cy="304800"/>
          </a:xfrm>
        </p:spPr>
        <p:txBody>
          <a:bodyPr/>
          <a:lstStyle>
            <a:lvl1pPr>
              <a:defRPr b="0" i="0">
                <a:solidFill>
                  <a:schemeClr val="bg1"/>
                </a:solidFill>
              </a:defRPr>
            </a:lvl1pPr>
          </a:lstStyle>
          <a:p>
            <a:pPr>
              <a:defRPr/>
            </a:pPr>
            <a:endParaRPr lang="en-US"/>
          </a:p>
        </p:txBody>
      </p:sp>
    </p:spTree>
    <p:extLst>
      <p:ext uri="{BB962C8B-B14F-4D97-AF65-F5344CB8AC3E}">
        <p14:creationId xmlns:p14="http://schemas.microsoft.com/office/powerpoint/2010/main" val="4159291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7">
            <a:extLst>
              <a:ext uri="{FF2B5EF4-FFF2-40B4-BE49-F238E27FC236}">
                <a16:creationId xmlns:a16="http://schemas.microsoft.com/office/drawing/2014/main" id="{C8F92609-A618-2A40-A66A-95996B231D7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1154955" y="2523988"/>
            <a:ext cx="8761412" cy="3416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4A32752A-43B1-6043-B996-D85E0198E49E}"/>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39353872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8A6CEF79-9D20-DE4E-8CCD-32EF5205F1B2}"/>
              </a:ext>
            </a:extLst>
          </p:cNvPr>
          <p:cNvGrpSpPr>
            <a:grpSpLocks/>
          </p:cNvGrpSpPr>
          <p:nvPr/>
        </p:nvGrpSpPr>
        <p:grpSpPr bwMode="auto">
          <a:xfrm>
            <a:off x="0" y="-1588"/>
            <a:ext cx="12192000" cy="6865938"/>
            <a:chOff x="0" y="-2373"/>
            <a:chExt cx="12192000" cy="6867027"/>
          </a:xfrm>
        </p:grpSpPr>
        <p:sp>
          <p:nvSpPr>
            <p:cNvPr id="5" name="Rectangle 4">
              <a:extLst>
                <a:ext uri="{FF2B5EF4-FFF2-40B4-BE49-F238E27FC236}">
                  <a16:creationId xmlns:a16="http://schemas.microsoft.com/office/drawing/2014/main" id="{CC89CE57-B009-5A4B-ACEE-D311DDCC90EB}"/>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42944E2B-1194-C143-B156-091EDF0C98D2}"/>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901DD9E9-CEA1-6440-8DD0-4529F1D977A5}"/>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471A6625-545A-0C4E-A327-230AF483048E}"/>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B13768E3-9CB6-BA46-8EA5-5F877185648A}"/>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92E75C37-3572-F444-B94E-942E19A0B1CB}"/>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DB957141-5E45-A342-AB8A-01884C41F4FA}"/>
                </a:ext>
              </a:extLst>
            </p:cNvPr>
            <p:cNvSpPr/>
            <p:nvPr/>
          </p:nvSpPr>
          <p:spPr>
            <a:xfrm>
              <a:off x="7289800" y="402504"/>
              <a:ext cx="4478338"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9D6DCBA3-399B-A74A-B642-C370D304EF25}"/>
                </a:ext>
              </a:extLst>
            </p:cNvPr>
            <p:cNvSpPr>
              <a:spLocks/>
            </p:cNvSpPr>
            <p:nvPr/>
          </p:nvSpPr>
          <p:spPr bwMode="gray">
            <a:xfrm rot="-5677511">
              <a:off x="4698352" y="1826078"/>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3" name="Freeform 5">
              <a:extLst>
                <a:ext uri="{FF2B5EF4-FFF2-40B4-BE49-F238E27FC236}">
                  <a16:creationId xmlns:a16="http://schemas.microsoft.com/office/drawing/2014/main" id="{2ABBF01D-F738-A04F-8C05-1F89B12C9043}"/>
                </a:ext>
              </a:extLst>
            </p:cNvPr>
            <p:cNvSpPr>
              <a:spLocks/>
            </p:cNvSpPr>
            <p:nvPr/>
          </p:nvSpPr>
          <p:spPr bwMode="gray">
            <a:xfrm rot="-5400000">
              <a:off x="3787244" y="2801721"/>
              <a:ext cx="6053670" cy="1254558"/>
            </a:xfrm>
            <a:custGeom>
              <a:avLst/>
              <a:gdLst>
                <a:gd name="T0" fmla="*/ 0 w 10000"/>
                <a:gd name="T1" fmla="*/ 0 h 8000"/>
                <a:gd name="T2" fmla="*/ 0 w 10000"/>
                <a:gd name="T3" fmla="*/ 196001635 h 8000"/>
                <a:gd name="T4" fmla="*/ 2147483646 w 10000"/>
                <a:gd name="T5" fmla="*/ 196739472 h 8000"/>
                <a:gd name="T6" fmla="*/ 2147483646 w 10000"/>
                <a:gd name="T7" fmla="*/ 172188 h 8000"/>
                <a:gd name="T8" fmla="*/ 2147483646 w 10000"/>
                <a:gd name="T9" fmla="*/ 172188 h 8000"/>
                <a:gd name="T10" fmla="*/ 2147483646 w 10000"/>
                <a:gd name="T11" fmla="*/ 3836438 h 8000"/>
                <a:gd name="T12" fmla="*/ 2147483646 w 10000"/>
                <a:gd name="T13" fmla="*/ 7328501 h 8000"/>
                <a:gd name="T14" fmla="*/ 2147483646 w 10000"/>
                <a:gd name="T15" fmla="*/ 10746857 h 8000"/>
                <a:gd name="T16" fmla="*/ 2147483646 w 10000"/>
                <a:gd name="T17" fmla="*/ 13673428 h 8000"/>
                <a:gd name="T18" fmla="*/ 2147483646 w 10000"/>
                <a:gd name="T19" fmla="*/ 16624462 h 8000"/>
                <a:gd name="T20" fmla="*/ 2147483646 w 10000"/>
                <a:gd name="T21" fmla="*/ 19378844 h 8000"/>
                <a:gd name="T22" fmla="*/ 2147483646 w 10000"/>
                <a:gd name="T23" fmla="*/ 21739765 h 8000"/>
                <a:gd name="T24" fmla="*/ 2147483646 w 10000"/>
                <a:gd name="T25" fmla="*/ 23977583 h 8000"/>
                <a:gd name="T26" fmla="*/ 2147483646 w 10000"/>
                <a:gd name="T27" fmla="*/ 26018749 h 8000"/>
                <a:gd name="T28" fmla="*/ 2147483646 w 10000"/>
                <a:gd name="T29" fmla="*/ 27789401 h 8000"/>
                <a:gd name="T30" fmla="*/ 2147483646 w 10000"/>
                <a:gd name="T31" fmla="*/ 29560052 h 8000"/>
                <a:gd name="T32" fmla="*/ 2147483646 w 10000"/>
                <a:gd name="T33" fmla="*/ 31035726 h 8000"/>
                <a:gd name="T34" fmla="*/ 2147483646 w 10000"/>
                <a:gd name="T35" fmla="*/ 32191488 h 8000"/>
                <a:gd name="T36" fmla="*/ 2147483646 w 10000"/>
                <a:gd name="T37" fmla="*/ 33396491 h 8000"/>
                <a:gd name="T38" fmla="*/ 2147483646 w 10000"/>
                <a:gd name="T39" fmla="*/ 34404842 h 8000"/>
                <a:gd name="T40" fmla="*/ 2147483646 w 10000"/>
                <a:gd name="T41" fmla="*/ 35118058 h 8000"/>
                <a:gd name="T42" fmla="*/ 2147483646 w 10000"/>
                <a:gd name="T43" fmla="*/ 35732791 h 8000"/>
                <a:gd name="T44" fmla="*/ 2147483646 w 10000"/>
                <a:gd name="T45" fmla="*/ 36323061 h 8000"/>
                <a:gd name="T46" fmla="*/ 2109030222 w 10000"/>
                <a:gd name="T47" fmla="*/ 36593575 h 8000"/>
                <a:gd name="T48" fmla="*/ 2030972384 w 10000"/>
                <a:gd name="T49" fmla="*/ 36888710 h 8000"/>
                <a:gd name="T50" fmla="*/ 1954013894 w 10000"/>
                <a:gd name="T51" fmla="*/ 37036277 h 8000"/>
                <a:gd name="T52" fmla="*/ 1877788503 w 10000"/>
                <a:gd name="T53" fmla="*/ 36888710 h 8000"/>
                <a:gd name="T54" fmla="*/ 1802295606 w 10000"/>
                <a:gd name="T55" fmla="*/ 36888710 h 8000"/>
                <a:gd name="T56" fmla="*/ 1727535808 w 10000"/>
                <a:gd name="T57" fmla="*/ 36593575 h 8000"/>
                <a:gd name="T58" fmla="*/ 1654242209 w 10000"/>
                <a:gd name="T59" fmla="*/ 36150873 h 8000"/>
                <a:gd name="T60" fmla="*/ 1581681104 w 10000"/>
                <a:gd name="T61" fmla="*/ 35732791 h 8000"/>
                <a:gd name="T62" fmla="*/ 1510586199 w 10000"/>
                <a:gd name="T63" fmla="*/ 35265625 h 8000"/>
                <a:gd name="T64" fmla="*/ 1439857540 w 10000"/>
                <a:gd name="T65" fmla="*/ 34552409 h 8000"/>
                <a:gd name="T66" fmla="*/ 1370228227 w 10000"/>
                <a:gd name="T67" fmla="*/ 33789952 h 8000"/>
                <a:gd name="T68" fmla="*/ 1302065114 w 10000"/>
                <a:gd name="T69" fmla="*/ 33101356 h 8000"/>
                <a:gd name="T70" fmla="*/ 1169036926 w 10000"/>
                <a:gd name="T71" fmla="*/ 31158673 h 8000"/>
                <a:gd name="T72" fmla="*/ 1041505471 w 10000"/>
                <a:gd name="T73" fmla="*/ 29092886 h 8000"/>
                <a:gd name="T74" fmla="*/ 919104501 w 10000"/>
                <a:gd name="T75" fmla="*/ 26928774 h 8000"/>
                <a:gd name="T76" fmla="*/ 803300216 w 10000"/>
                <a:gd name="T77" fmla="*/ 24543232 h 8000"/>
                <a:gd name="T78" fmla="*/ 692627021 w 10000"/>
                <a:gd name="T79" fmla="*/ 22059364 h 8000"/>
                <a:gd name="T80" fmla="*/ 590015498 w 10000"/>
                <a:gd name="T81" fmla="*/ 19378844 h 8000"/>
                <a:gd name="T82" fmla="*/ 493633807 w 10000"/>
                <a:gd name="T83" fmla="*/ 16747408 h 8000"/>
                <a:gd name="T84" fmla="*/ 404948753 w 10000"/>
                <a:gd name="T85" fmla="*/ 14116130 h 8000"/>
                <a:gd name="T86" fmla="*/ 323592271 w 10000"/>
                <a:gd name="T87" fmla="*/ 11632262 h 8000"/>
                <a:gd name="T88" fmla="*/ 251398018 w 10000"/>
                <a:gd name="T89" fmla="*/ 9271340 h 8000"/>
                <a:gd name="T90" fmla="*/ 186166092 w 10000"/>
                <a:gd name="T91" fmla="*/ 7033366 h 8000"/>
                <a:gd name="T92" fmla="*/ 131195742 w 10000"/>
                <a:gd name="T93" fmla="*/ 5164388 h 8000"/>
                <a:gd name="T94" fmla="*/ 85020768 w 10000"/>
                <a:gd name="T95" fmla="*/ 3393736 h 8000"/>
                <a:gd name="T96" fmla="*/ 21621893 w 10000"/>
                <a:gd name="T97" fmla="*/ 860784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5">
              <a:extLst>
                <a:ext uri="{FF2B5EF4-FFF2-40B4-BE49-F238E27FC236}">
                  <a16:creationId xmlns:a16="http://schemas.microsoft.com/office/drawing/2014/main" id="{38A04935-1C01-AA48-BC85-E25BA002B8DB}"/>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5" name="Rectangle 14">
            <a:extLst>
              <a:ext uri="{FF2B5EF4-FFF2-40B4-BE49-F238E27FC236}">
                <a16:creationId xmlns:a16="http://schemas.microsoft.com/office/drawing/2014/main" id="{86E1CCCC-0B64-F44F-A48B-C09DE729AB0D}"/>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6" name="Picture 35">
            <a:extLst>
              <a:ext uri="{FF2B5EF4-FFF2-40B4-BE49-F238E27FC236}">
                <a16:creationId xmlns:a16="http://schemas.microsoft.com/office/drawing/2014/main" id="{1798F5BC-A2F9-B643-89BE-0F410FEC0F6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23926" y="5588000"/>
            <a:ext cx="48133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54958" y="2677645"/>
            <a:ext cx="4351023" cy="2283824"/>
          </a:xfrm>
        </p:spPr>
        <p:txBody>
          <a:bodyPr/>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6"/>
            <a:ext cx="3755379" cy="2283823"/>
          </a:xfrm>
        </p:spPr>
        <p:txBody>
          <a:bodyPr anchor="ctr"/>
          <a:lstStyle>
            <a:lvl1pPr marL="0" indent="0" algn="l">
              <a:buNone/>
              <a:defRPr sz="1500" cap="all">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17" name="Footer Placeholder 4">
            <a:extLst>
              <a:ext uri="{FF2B5EF4-FFF2-40B4-BE49-F238E27FC236}">
                <a16:creationId xmlns:a16="http://schemas.microsoft.com/office/drawing/2014/main" id="{4CE22ACE-110E-E343-9156-E679D913C97A}"/>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294412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17">
            <a:extLst>
              <a:ext uri="{FF2B5EF4-FFF2-40B4-BE49-F238E27FC236}">
                <a16:creationId xmlns:a16="http://schemas.microsoft.com/office/drawing/2014/main" id="{C43A9063-822D-DB4C-9014-FD3CC4F628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64789" y="6003925"/>
            <a:ext cx="1633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523990"/>
            <a:ext cx="4825159"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4" y="2523988"/>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386710F3-BBED-EB43-B855-1625BDBBE204}"/>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2209081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7">
            <a:extLst>
              <a:ext uri="{FF2B5EF4-FFF2-40B4-BE49-F238E27FC236}">
                <a16:creationId xmlns:a16="http://schemas.microsoft.com/office/drawing/2014/main" id="{D5FD668E-25C6-214A-84BE-24D5DCAED4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64789" y="6003925"/>
            <a:ext cx="1633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5" y="2523744"/>
            <a:ext cx="4825157"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154954" y="3096637"/>
            <a:ext cx="4825159" cy="2840039"/>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08714" y="2523744"/>
            <a:ext cx="4825159"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08711" y="3096637"/>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36E6E29-D886-5E4A-A719-E190C48EE2D0}"/>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1939295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78276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E402ABDE-41A7-054F-A0E9-9A0E2E0995E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19E16DB4-B080-BC49-8365-C355DA722BEC}"/>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24261303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149F64-02BC-8843-BD84-6060DEEAB5F2}"/>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3" name="Picture 23">
            <a:extLst>
              <a:ext uri="{FF2B5EF4-FFF2-40B4-BE49-F238E27FC236}">
                <a16:creationId xmlns:a16="http://schemas.microsoft.com/office/drawing/2014/main" id="{9C7824F1-26F6-9947-8232-E2FA86AA41C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2">
            <a:extLst>
              <a:ext uri="{FF2B5EF4-FFF2-40B4-BE49-F238E27FC236}">
                <a16:creationId xmlns:a16="http://schemas.microsoft.com/office/drawing/2014/main" id="{AA8927BA-A501-5A4D-BB94-84B46E888279}"/>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25842871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17">
            <a:extLst>
              <a:ext uri="{FF2B5EF4-FFF2-40B4-BE49-F238E27FC236}">
                <a16:creationId xmlns:a16="http://schemas.microsoft.com/office/drawing/2014/main" id="{6F237EAC-4192-3D4B-807A-8E026AB308FD}"/>
              </a:ext>
            </a:extLst>
          </p:cNvPr>
          <p:cNvGrpSpPr>
            <a:grpSpLocks/>
          </p:cNvGrpSpPr>
          <p:nvPr/>
        </p:nvGrpSpPr>
        <p:grpSpPr bwMode="auto">
          <a:xfrm>
            <a:off x="0" y="-1588"/>
            <a:ext cx="12192000" cy="6865938"/>
            <a:chOff x="0" y="-2373"/>
            <a:chExt cx="12192000" cy="6867027"/>
          </a:xfrm>
        </p:grpSpPr>
        <p:sp>
          <p:nvSpPr>
            <p:cNvPr id="6" name="Rectangle 5">
              <a:extLst>
                <a:ext uri="{FF2B5EF4-FFF2-40B4-BE49-F238E27FC236}">
                  <a16:creationId xmlns:a16="http://schemas.microsoft.com/office/drawing/2014/main" id="{E393C5DB-2B61-2143-9D53-B86C33431921}"/>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0410C887-AFF9-CC45-B551-6D2E06327E95}"/>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96CC447D-5453-FC4A-A0BB-32258B4970EB}"/>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DC754F14-13DB-EF49-98F5-C3E0A929FEA9}"/>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BD1620AF-42BA-C44F-A3E7-172587197A1D}"/>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A3B43399-2DD9-2343-ABE1-9D7E816B0E7A}"/>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561F280A-46BE-FB4B-81CF-77E4C0AFFC1C}"/>
                </a:ext>
              </a:extLst>
            </p:cNvPr>
            <p:cNvSpPr/>
            <p:nvPr/>
          </p:nvSpPr>
          <p:spPr>
            <a:xfrm>
              <a:off x="5713413" y="402504"/>
              <a:ext cx="6054725"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DB214DDE-B8DA-504D-97E1-214BB5CFE04D}"/>
                </a:ext>
              </a:extLst>
            </p:cNvPr>
            <p:cNvSpPr>
              <a:spLocks/>
            </p:cNvSpPr>
            <p:nvPr/>
          </p:nvSpPr>
          <p:spPr bwMode="gray">
            <a:xfrm rot="-5677511">
              <a:off x="3140485" y="1826078"/>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5">
              <a:extLst>
                <a:ext uri="{FF2B5EF4-FFF2-40B4-BE49-F238E27FC236}">
                  <a16:creationId xmlns:a16="http://schemas.microsoft.com/office/drawing/2014/main" id="{79C1778C-1816-884E-B55D-BE20CE77C6C1}"/>
                </a:ext>
              </a:extLst>
            </p:cNvPr>
            <p:cNvSpPr>
              <a:spLocks/>
            </p:cNvSpPr>
            <p:nvPr/>
          </p:nvSpPr>
          <p:spPr bwMode="gray">
            <a:xfrm rot="-5400000">
              <a:off x="2229377" y="2801721"/>
              <a:ext cx="6053670" cy="1254558"/>
            </a:xfrm>
            <a:custGeom>
              <a:avLst/>
              <a:gdLst>
                <a:gd name="T0" fmla="*/ 0 w 10000"/>
                <a:gd name="T1" fmla="*/ 0 h 8000"/>
                <a:gd name="T2" fmla="*/ 0 w 10000"/>
                <a:gd name="T3" fmla="*/ 196001635 h 8000"/>
                <a:gd name="T4" fmla="*/ 2147483646 w 10000"/>
                <a:gd name="T5" fmla="*/ 196739472 h 8000"/>
                <a:gd name="T6" fmla="*/ 2147483646 w 10000"/>
                <a:gd name="T7" fmla="*/ 172188 h 8000"/>
                <a:gd name="T8" fmla="*/ 2147483646 w 10000"/>
                <a:gd name="T9" fmla="*/ 172188 h 8000"/>
                <a:gd name="T10" fmla="*/ 2147483646 w 10000"/>
                <a:gd name="T11" fmla="*/ 3836438 h 8000"/>
                <a:gd name="T12" fmla="*/ 2147483646 w 10000"/>
                <a:gd name="T13" fmla="*/ 7328501 h 8000"/>
                <a:gd name="T14" fmla="*/ 2147483646 w 10000"/>
                <a:gd name="T15" fmla="*/ 10746857 h 8000"/>
                <a:gd name="T16" fmla="*/ 2147483646 w 10000"/>
                <a:gd name="T17" fmla="*/ 13673428 h 8000"/>
                <a:gd name="T18" fmla="*/ 2147483646 w 10000"/>
                <a:gd name="T19" fmla="*/ 16624462 h 8000"/>
                <a:gd name="T20" fmla="*/ 2147483646 w 10000"/>
                <a:gd name="T21" fmla="*/ 19378844 h 8000"/>
                <a:gd name="T22" fmla="*/ 2147483646 w 10000"/>
                <a:gd name="T23" fmla="*/ 21739765 h 8000"/>
                <a:gd name="T24" fmla="*/ 2147483646 w 10000"/>
                <a:gd name="T25" fmla="*/ 23977583 h 8000"/>
                <a:gd name="T26" fmla="*/ 2147483646 w 10000"/>
                <a:gd name="T27" fmla="*/ 26018749 h 8000"/>
                <a:gd name="T28" fmla="*/ 2147483646 w 10000"/>
                <a:gd name="T29" fmla="*/ 27789401 h 8000"/>
                <a:gd name="T30" fmla="*/ 2147483646 w 10000"/>
                <a:gd name="T31" fmla="*/ 29560052 h 8000"/>
                <a:gd name="T32" fmla="*/ 2147483646 w 10000"/>
                <a:gd name="T33" fmla="*/ 31035726 h 8000"/>
                <a:gd name="T34" fmla="*/ 2147483646 w 10000"/>
                <a:gd name="T35" fmla="*/ 32191488 h 8000"/>
                <a:gd name="T36" fmla="*/ 2147483646 w 10000"/>
                <a:gd name="T37" fmla="*/ 33396491 h 8000"/>
                <a:gd name="T38" fmla="*/ 2147483646 w 10000"/>
                <a:gd name="T39" fmla="*/ 34404842 h 8000"/>
                <a:gd name="T40" fmla="*/ 2147483646 w 10000"/>
                <a:gd name="T41" fmla="*/ 35118058 h 8000"/>
                <a:gd name="T42" fmla="*/ 2147483646 w 10000"/>
                <a:gd name="T43" fmla="*/ 35732791 h 8000"/>
                <a:gd name="T44" fmla="*/ 2147483646 w 10000"/>
                <a:gd name="T45" fmla="*/ 36323061 h 8000"/>
                <a:gd name="T46" fmla="*/ 2109030222 w 10000"/>
                <a:gd name="T47" fmla="*/ 36593575 h 8000"/>
                <a:gd name="T48" fmla="*/ 2030972384 w 10000"/>
                <a:gd name="T49" fmla="*/ 36888710 h 8000"/>
                <a:gd name="T50" fmla="*/ 1954013894 w 10000"/>
                <a:gd name="T51" fmla="*/ 37036277 h 8000"/>
                <a:gd name="T52" fmla="*/ 1877788503 w 10000"/>
                <a:gd name="T53" fmla="*/ 36888710 h 8000"/>
                <a:gd name="T54" fmla="*/ 1802295606 w 10000"/>
                <a:gd name="T55" fmla="*/ 36888710 h 8000"/>
                <a:gd name="T56" fmla="*/ 1727535808 w 10000"/>
                <a:gd name="T57" fmla="*/ 36593575 h 8000"/>
                <a:gd name="T58" fmla="*/ 1654242209 w 10000"/>
                <a:gd name="T59" fmla="*/ 36150873 h 8000"/>
                <a:gd name="T60" fmla="*/ 1581681104 w 10000"/>
                <a:gd name="T61" fmla="*/ 35732791 h 8000"/>
                <a:gd name="T62" fmla="*/ 1510586199 w 10000"/>
                <a:gd name="T63" fmla="*/ 35265625 h 8000"/>
                <a:gd name="T64" fmla="*/ 1439857540 w 10000"/>
                <a:gd name="T65" fmla="*/ 34552409 h 8000"/>
                <a:gd name="T66" fmla="*/ 1370228227 w 10000"/>
                <a:gd name="T67" fmla="*/ 33789952 h 8000"/>
                <a:gd name="T68" fmla="*/ 1302065114 w 10000"/>
                <a:gd name="T69" fmla="*/ 33101356 h 8000"/>
                <a:gd name="T70" fmla="*/ 1169036926 w 10000"/>
                <a:gd name="T71" fmla="*/ 31158673 h 8000"/>
                <a:gd name="T72" fmla="*/ 1041505471 w 10000"/>
                <a:gd name="T73" fmla="*/ 29092886 h 8000"/>
                <a:gd name="T74" fmla="*/ 919104501 w 10000"/>
                <a:gd name="T75" fmla="*/ 26928774 h 8000"/>
                <a:gd name="T76" fmla="*/ 803300216 w 10000"/>
                <a:gd name="T77" fmla="*/ 24543232 h 8000"/>
                <a:gd name="T78" fmla="*/ 692627021 w 10000"/>
                <a:gd name="T79" fmla="*/ 22059364 h 8000"/>
                <a:gd name="T80" fmla="*/ 590015498 w 10000"/>
                <a:gd name="T81" fmla="*/ 19378844 h 8000"/>
                <a:gd name="T82" fmla="*/ 493633807 w 10000"/>
                <a:gd name="T83" fmla="*/ 16747408 h 8000"/>
                <a:gd name="T84" fmla="*/ 404948753 w 10000"/>
                <a:gd name="T85" fmla="*/ 14116130 h 8000"/>
                <a:gd name="T86" fmla="*/ 323592271 w 10000"/>
                <a:gd name="T87" fmla="*/ 11632262 h 8000"/>
                <a:gd name="T88" fmla="*/ 251398018 w 10000"/>
                <a:gd name="T89" fmla="*/ 9271340 h 8000"/>
                <a:gd name="T90" fmla="*/ 186166092 w 10000"/>
                <a:gd name="T91" fmla="*/ 7033366 h 8000"/>
                <a:gd name="T92" fmla="*/ 131195742 w 10000"/>
                <a:gd name="T93" fmla="*/ 5164388 h 8000"/>
                <a:gd name="T94" fmla="*/ 85020768 w 10000"/>
                <a:gd name="T95" fmla="*/ 3393736 h 8000"/>
                <a:gd name="T96" fmla="*/ 21621893 w 10000"/>
                <a:gd name="T97" fmla="*/ 860784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5" name="Freeform 5">
              <a:extLst>
                <a:ext uri="{FF2B5EF4-FFF2-40B4-BE49-F238E27FC236}">
                  <a16:creationId xmlns:a16="http://schemas.microsoft.com/office/drawing/2014/main" id="{E44B752C-2EFA-B845-A0D9-C9BAD3A8733D}"/>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6" name="Rectangle 15">
            <a:extLst>
              <a:ext uri="{FF2B5EF4-FFF2-40B4-BE49-F238E27FC236}">
                <a16:creationId xmlns:a16="http://schemas.microsoft.com/office/drawing/2014/main" id="{91A3C931-EDC1-9E4F-872D-6BF9A61AE5A3}"/>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7" name="Picture 35">
            <a:extLst>
              <a:ext uri="{FF2B5EF4-FFF2-40B4-BE49-F238E27FC236}">
                <a16:creationId xmlns:a16="http://schemas.microsoft.com/office/drawing/2014/main" id="{CA3BE959-96B3-B848-ADFE-960B7006428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1551" y="5829302"/>
            <a:ext cx="32385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54955" y="1295400"/>
            <a:ext cx="2793159" cy="160020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5781148" y="1447800"/>
            <a:ext cx="5190065" cy="4572000"/>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bwMode="gray">
          <a:xfrm>
            <a:off x="1154955" y="2895602"/>
            <a:ext cx="2793159" cy="2665413"/>
          </a:xfrm>
        </p:spPr>
        <p:txBody>
          <a:bodyPr/>
          <a:lstStyle>
            <a:lvl1pPr marL="0" indent="0">
              <a:buNone/>
              <a:defRPr sz="1050">
                <a:solidFill>
                  <a:schemeClr val="accent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8" name="Footer Placeholder 5">
            <a:extLst>
              <a:ext uri="{FF2B5EF4-FFF2-40B4-BE49-F238E27FC236}">
                <a16:creationId xmlns:a16="http://schemas.microsoft.com/office/drawing/2014/main" id="{617BA188-C51E-6040-BFC6-628E804F38C9}"/>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18987495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17">
            <a:extLst>
              <a:ext uri="{FF2B5EF4-FFF2-40B4-BE49-F238E27FC236}">
                <a16:creationId xmlns:a16="http://schemas.microsoft.com/office/drawing/2014/main" id="{BF1155A3-C605-9D4C-82B5-97282D65ED11}"/>
              </a:ext>
            </a:extLst>
          </p:cNvPr>
          <p:cNvGrpSpPr>
            <a:grpSpLocks/>
          </p:cNvGrpSpPr>
          <p:nvPr/>
        </p:nvGrpSpPr>
        <p:grpSpPr bwMode="auto">
          <a:xfrm>
            <a:off x="0" y="-1588"/>
            <a:ext cx="12192000" cy="6865938"/>
            <a:chOff x="0" y="-2373"/>
            <a:chExt cx="12192000" cy="6867027"/>
          </a:xfrm>
        </p:grpSpPr>
        <p:sp>
          <p:nvSpPr>
            <p:cNvPr id="6" name="Rectangle 5">
              <a:extLst>
                <a:ext uri="{FF2B5EF4-FFF2-40B4-BE49-F238E27FC236}">
                  <a16:creationId xmlns:a16="http://schemas.microsoft.com/office/drawing/2014/main" id="{48752C9E-E074-894E-A187-AA358AFDC57D}"/>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18AD265C-2EC2-2642-B28E-FD5451BB755B}"/>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34CF5BE8-92B1-FD48-ADFD-5B7749868810}"/>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05C27A07-3DF5-4B47-B7A5-BE7622621E46}"/>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0A37928A-C5A8-5A45-B2ED-06E3A02C7CB2}"/>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4CB3B6D2-C596-AC40-8A08-A3003DA168D0}"/>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EC1B805-D03C-3840-88CC-048411D08843}"/>
                </a:ext>
              </a:extLst>
            </p:cNvPr>
            <p:cNvSpPr/>
            <p:nvPr/>
          </p:nvSpPr>
          <p:spPr>
            <a:xfrm>
              <a:off x="6172200" y="402504"/>
              <a:ext cx="5595938"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391B5C9E-FDDF-514D-866E-C654324E9727}"/>
                </a:ext>
              </a:extLst>
            </p:cNvPr>
            <p:cNvSpPr>
              <a:spLocks/>
            </p:cNvSpPr>
            <p:nvPr/>
          </p:nvSpPr>
          <p:spPr bwMode="gray">
            <a:xfrm rot="-5400000">
              <a:off x="3295432" y="2801721"/>
              <a:ext cx="6053670" cy="1254558"/>
            </a:xfrm>
            <a:custGeom>
              <a:avLst/>
              <a:gdLst>
                <a:gd name="T0" fmla="*/ 0 w 10000"/>
                <a:gd name="T1" fmla="*/ 0 h 8000"/>
                <a:gd name="T2" fmla="*/ 0 w 10000"/>
                <a:gd name="T3" fmla="*/ 196001635 h 8000"/>
                <a:gd name="T4" fmla="*/ 2147483646 w 10000"/>
                <a:gd name="T5" fmla="*/ 196739472 h 8000"/>
                <a:gd name="T6" fmla="*/ 2147483646 w 10000"/>
                <a:gd name="T7" fmla="*/ 172188 h 8000"/>
                <a:gd name="T8" fmla="*/ 2147483646 w 10000"/>
                <a:gd name="T9" fmla="*/ 172188 h 8000"/>
                <a:gd name="T10" fmla="*/ 2147483646 w 10000"/>
                <a:gd name="T11" fmla="*/ 3836438 h 8000"/>
                <a:gd name="T12" fmla="*/ 2147483646 w 10000"/>
                <a:gd name="T13" fmla="*/ 7328501 h 8000"/>
                <a:gd name="T14" fmla="*/ 2147483646 w 10000"/>
                <a:gd name="T15" fmla="*/ 10746857 h 8000"/>
                <a:gd name="T16" fmla="*/ 2147483646 w 10000"/>
                <a:gd name="T17" fmla="*/ 13673428 h 8000"/>
                <a:gd name="T18" fmla="*/ 2147483646 w 10000"/>
                <a:gd name="T19" fmla="*/ 16624462 h 8000"/>
                <a:gd name="T20" fmla="*/ 2147483646 w 10000"/>
                <a:gd name="T21" fmla="*/ 19378844 h 8000"/>
                <a:gd name="T22" fmla="*/ 2147483646 w 10000"/>
                <a:gd name="T23" fmla="*/ 21739765 h 8000"/>
                <a:gd name="T24" fmla="*/ 2147483646 w 10000"/>
                <a:gd name="T25" fmla="*/ 23977583 h 8000"/>
                <a:gd name="T26" fmla="*/ 2147483646 w 10000"/>
                <a:gd name="T27" fmla="*/ 26018749 h 8000"/>
                <a:gd name="T28" fmla="*/ 2147483646 w 10000"/>
                <a:gd name="T29" fmla="*/ 27789401 h 8000"/>
                <a:gd name="T30" fmla="*/ 2147483646 w 10000"/>
                <a:gd name="T31" fmla="*/ 29560052 h 8000"/>
                <a:gd name="T32" fmla="*/ 2147483646 w 10000"/>
                <a:gd name="T33" fmla="*/ 31035726 h 8000"/>
                <a:gd name="T34" fmla="*/ 2147483646 w 10000"/>
                <a:gd name="T35" fmla="*/ 32191488 h 8000"/>
                <a:gd name="T36" fmla="*/ 2147483646 w 10000"/>
                <a:gd name="T37" fmla="*/ 33396491 h 8000"/>
                <a:gd name="T38" fmla="*/ 2147483646 w 10000"/>
                <a:gd name="T39" fmla="*/ 34404842 h 8000"/>
                <a:gd name="T40" fmla="*/ 2147483646 w 10000"/>
                <a:gd name="T41" fmla="*/ 35118058 h 8000"/>
                <a:gd name="T42" fmla="*/ 2147483646 w 10000"/>
                <a:gd name="T43" fmla="*/ 35732791 h 8000"/>
                <a:gd name="T44" fmla="*/ 2147483646 w 10000"/>
                <a:gd name="T45" fmla="*/ 36323061 h 8000"/>
                <a:gd name="T46" fmla="*/ 2109030222 w 10000"/>
                <a:gd name="T47" fmla="*/ 36593575 h 8000"/>
                <a:gd name="T48" fmla="*/ 2030972384 w 10000"/>
                <a:gd name="T49" fmla="*/ 36888710 h 8000"/>
                <a:gd name="T50" fmla="*/ 1954013894 w 10000"/>
                <a:gd name="T51" fmla="*/ 37036277 h 8000"/>
                <a:gd name="T52" fmla="*/ 1877788503 w 10000"/>
                <a:gd name="T53" fmla="*/ 36888710 h 8000"/>
                <a:gd name="T54" fmla="*/ 1802295606 w 10000"/>
                <a:gd name="T55" fmla="*/ 36888710 h 8000"/>
                <a:gd name="T56" fmla="*/ 1727535808 w 10000"/>
                <a:gd name="T57" fmla="*/ 36593575 h 8000"/>
                <a:gd name="T58" fmla="*/ 1654242209 w 10000"/>
                <a:gd name="T59" fmla="*/ 36150873 h 8000"/>
                <a:gd name="T60" fmla="*/ 1581681104 w 10000"/>
                <a:gd name="T61" fmla="*/ 35732791 h 8000"/>
                <a:gd name="T62" fmla="*/ 1510586199 w 10000"/>
                <a:gd name="T63" fmla="*/ 35265625 h 8000"/>
                <a:gd name="T64" fmla="*/ 1439857540 w 10000"/>
                <a:gd name="T65" fmla="*/ 34552409 h 8000"/>
                <a:gd name="T66" fmla="*/ 1370228227 w 10000"/>
                <a:gd name="T67" fmla="*/ 33789952 h 8000"/>
                <a:gd name="T68" fmla="*/ 1302065114 w 10000"/>
                <a:gd name="T69" fmla="*/ 33101356 h 8000"/>
                <a:gd name="T70" fmla="*/ 1169036926 w 10000"/>
                <a:gd name="T71" fmla="*/ 31158673 h 8000"/>
                <a:gd name="T72" fmla="*/ 1041505471 w 10000"/>
                <a:gd name="T73" fmla="*/ 29092886 h 8000"/>
                <a:gd name="T74" fmla="*/ 919104501 w 10000"/>
                <a:gd name="T75" fmla="*/ 26928774 h 8000"/>
                <a:gd name="T76" fmla="*/ 803300216 w 10000"/>
                <a:gd name="T77" fmla="*/ 24543232 h 8000"/>
                <a:gd name="T78" fmla="*/ 692627021 w 10000"/>
                <a:gd name="T79" fmla="*/ 22059364 h 8000"/>
                <a:gd name="T80" fmla="*/ 590015498 w 10000"/>
                <a:gd name="T81" fmla="*/ 19378844 h 8000"/>
                <a:gd name="T82" fmla="*/ 493633807 w 10000"/>
                <a:gd name="T83" fmla="*/ 16747408 h 8000"/>
                <a:gd name="T84" fmla="*/ 404948753 w 10000"/>
                <a:gd name="T85" fmla="*/ 14116130 h 8000"/>
                <a:gd name="T86" fmla="*/ 323592271 w 10000"/>
                <a:gd name="T87" fmla="*/ 11632262 h 8000"/>
                <a:gd name="T88" fmla="*/ 251398018 w 10000"/>
                <a:gd name="T89" fmla="*/ 9271340 h 8000"/>
                <a:gd name="T90" fmla="*/ 186166092 w 10000"/>
                <a:gd name="T91" fmla="*/ 7033366 h 8000"/>
                <a:gd name="T92" fmla="*/ 131195742 w 10000"/>
                <a:gd name="T93" fmla="*/ 5164388 h 8000"/>
                <a:gd name="T94" fmla="*/ 85020768 w 10000"/>
                <a:gd name="T95" fmla="*/ 3393736 h 8000"/>
                <a:gd name="T96" fmla="*/ 21621893 w 10000"/>
                <a:gd name="T97" fmla="*/ 860784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5">
              <a:extLst>
                <a:ext uri="{FF2B5EF4-FFF2-40B4-BE49-F238E27FC236}">
                  <a16:creationId xmlns:a16="http://schemas.microsoft.com/office/drawing/2014/main" id="{CCABE373-CCC1-4B48-B428-4F492D9B8D11}"/>
                </a:ext>
              </a:extLst>
            </p:cNvPr>
            <p:cNvSpPr>
              <a:spLocks/>
            </p:cNvSpPr>
            <p:nvPr/>
          </p:nvSpPr>
          <p:spPr bwMode="gray">
            <a:xfrm rot="-5677511">
              <a:off x="4203594" y="1826078"/>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5" name="Freeform 5">
              <a:extLst>
                <a:ext uri="{FF2B5EF4-FFF2-40B4-BE49-F238E27FC236}">
                  <a16:creationId xmlns:a16="http://schemas.microsoft.com/office/drawing/2014/main" id="{7EEB7926-0950-A744-967F-8F58D3891F33}"/>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6" name="Rectangle 15">
            <a:extLst>
              <a:ext uri="{FF2B5EF4-FFF2-40B4-BE49-F238E27FC236}">
                <a16:creationId xmlns:a16="http://schemas.microsoft.com/office/drawing/2014/main" id="{D92FD12C-0660-FC4C-B0EA-7654B2C0DA90}"/>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7" name="Picture 35">
            <a:extLst>
              <a:ext uri="{FF2B5EF4-FFF2-40B4-BE49-F238E27FC236}">
                <a16:creationId xmlns:a16="http://schemas.microsoft.com/office/drawing/2014/main" id="{7AFC40F2-EE13-1E40-B1C9-7C68F02F8D5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0401" y="5668963"/>
            <a:ext cx="48133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53907" y="1693332"/>
            <a:ext cx="3860260" cy="1735668"/>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3" cy="4572000"/>
          </a:xfrm>
          <a:prstGeom prst="roundRect">
            <a:avLst>
              <a:gd name="adj" fmla="val 1858"/>
            </a:avLst>
          </a:prstGeom>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dirty="0"/>
              <a:t>Drag picture to placeholder or click icon to add</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050">
                <a:solidFill>
                  <a:schemeClr val="accent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8" name="Footer Placeholder 5">
            <a:extLst>
              <a:ext uri="{FF2B5EF4-FFF2-40B4-BE49-F238E27FC236}">
                <a16:creationId xmlns:a16="http://schemas.microsoft.com/office/drawing/2014/main" id="{D8871F16-D1C8-124B-AA1B-F46CAD918FAF}"/>
              </a:ext>
            </a:extLst>
          </p:cNvPr>
          <p:cNvSpPr>
            <a:spLocks noGrp="1"/>
          </p:cNvSpPr>
          <p:nvPr>
            <p:ph type="ftr" sz="quarter" idx="10"/>
          </p:nvPr>
        </p:nvSpPr>
        <p:spPr/>
        <p:txBody>
          <a:bodyPr/>
          <a:lstStyle>
            <a:lvl1pPr>
              <a:defRPr/>
            </a:lvl1pPr>
          </a:lstStyle>
          <a:p>
            <a:pPr>
              <a:defRPr/>
            </a:pPr>
            <a:r>
              <a:rPr lang="en-US"/>
              <a:t>
              </a:t>
            </a:r>
          </a:p>
        </p:txBody>
      </p:sp>
    </p:spTree>
    <p:extLst>
      <p:ext uri="{BB962C8B-B14F-4D97-AF65-F5344CB8AC3E}">
        <p14:creationId xmlns:p14="http://schemas.microsoft.com/office/powerpoint/2010/main" val="17498610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5" name="Group 17">
            <a:extLst>
              <a:ext uri="{FF2B5EF4-FFF2-40B4-BE49-F238E27FC236}">
                <a16:creationId xmlns:a16="http://schemas.microsoft.com/office/drawing/2014/main" id="{C130DD8F-CE18-7D46-8B03-14CE68CF0DE7}"/>
              </a:ext>
            </a:extLst>
          </p:cNvPr>
          <p:cNvGrpSpPr>
            <a:grpSpLocks/>
          </p:cNvGrpSpPr>
          <p:nvPr/>
        </p:nvGrpSpPr>
        <p:grpSpPr bwMode="auto">
          <a:xfrm>
            <a:off x="0" y="-1588"/>
            <a:ext cx="12192000" cy="6865938"/>
            <a:chOff x="0" y="-2373"/>
            <a:chExt cx="12192000" cy="6867027"/>
          </a:xfrm>
        </p:grpSpPr>
        <p:sp>
          <p:nvSpPr>
            <p:cNvPr id="6" name="Rectangle 5">
              <a:extLst>
                <a:ext uri="{FF2B5EF4-FFF2-40B4-BE49-F238E27FC236}">
                  <a16:creationId xmlns:a16="http://schemas.microsoft.com/office/drawing/2014/main" id="{381B5BEB-89E3-6546-89E1-35FEEBDB9231}"/>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B2F7C41D-307B-7F4B-AA28-34C6367E8F27}"/>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3CC2C9CF-9AFB-AE44-8AB9-D501D0B6BC68}"/>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8FFC9B76-5430-8249-B7E5-BF02821B13CA}"/>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235B5A7D-406D-A640-B9BE-DD313D38331F}"/>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E95C0CDC-7628-844D-9B0C-BDFE091F47B0}"/>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3568721C-A1FF-3043-9BF2-1C8521C8352D}"/>
                </a:ext>
              </a:extLst>
            </p:cNvPr>
            <p:cNvSpPr>
              <a:spLocks/>
            </p:cNvSpPr>
            <p:nvPr/>
          </p:nvSpPr>
          <p:spPr bwMode="gray">
            <a:xfrm rot="10371525">
              <a:off x="263767" y="4438254"/>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3" name="Freeform 5">
              <a:extLst>
                <a:ext uri="{FF2B5EF4-FFF2-40B4-BE49-F238E27FC236}">
                  <a16:creationId xmlns:a16="http://schemas.microsoft.com/office/drawing/2014/main" id="{4E82D605-C412-C54C-BC2D-70C14B5ECFDF}"/>
                </a:ext>
              </a:extLst>
            </p:cNvPr>
            <p:cNvSpPr>
              <a:spLocks/>
            </p:cNvSpPr>
            <p:nvPr/>
          </p:nvSpPr>
          <p:spPr bwMode="gray">
            <a:xfrm rot="10800000">
              <a:off x="459506" y="321130"/>
              <a:ext cx="11277600" cy="4533900"/>
            </a:xfrm>
            <a:custGeom>
              <a:avLst/>
              <a:gdLst>
                <a:gd name="T0" fmla="*/ 0 w 7104"/>
                <a:gd name="T1" fmla="*/ 0 h 2856"/>
                <a:gd name="T2" fmla="*/ 0 w 7104"/>
                <a:gd name="T3" fmla="*/ 2147483646 h 2856"/>
                <a:gd name="T4" fmla="*/ 2147483646 w 7104"/>
                <a:gd name="T5" fmla="*/ 2147483646 h 2856"/>
                <a:gd name="T6" fmla="*/ 2147483646 w 7104"/>
                <a:gd name="T7" fmla="*/ 2520950 h 2856"/>
                <a:gd name="T8" fmla="*/ 2147483646 w 7104"/>
                <a:gd name="T9" fmla="*/ 2520950 h 2856"/>
                <a:gd name="T10" fmla="*/ 2147483646 w 7104"/>
                <a:gd name="T11" fmla="*/ 65524063 h 2856"/>
                <a:gd name="T12" fmla="*/ 2147483646 w 7104"/>
                <a:gd name="T13" fmla="*/ 126007813 h 2856"/>
                <a:gd name="T14" fmla="*/ 2147483646 w 7104"/>
                <a:gd name="T15" fmla="*/ 183972200 h 2856"/>
                <a:gd name="T16" fmla="*/ 2147483646 w 7104"/>
                <a:gd name="T17" fmla="*/ 234375325 h 2856"/>
                <a:gd name="T18" fmla="*/ 2147483646 w 7104"/>
                <a:gd name="T19" fmla="*/ 284778450 h 2856"/>
                <a:gd name="T20" fmla="*/ 2147483646 w 7104"/>
                <a:gd name="T21" fmla="*/ 332660625 h 2856"/>
                <a:gd name="T22" fmla="*/ 2147483646 w 7104"/>
                <a:gd name="T23" fmla="*/ 372983125 h 2856"/>
                <a:gd name="T24" fmla="*/ 2147483646 w 7104"/>
                <a:gd name="T25" fmla="*/ 410786263 h 2856"/>
                <a:gd name="T26" fmla="*/ 2147483646 w 7104"/>
                <a:gd name="T27" fmla="*/ 446068450 h 2856"/>
                <a:gd name="T28" fmla="*/ 2147483646 w 7104"/>
                <a:gd name="T29" fmla="*/ 476310325 h 2856"/>
                <a:gd name="T30" fmla="*/ 2147483646 w 7104"/>
                <a:gd name="T31" fmla="*/ 506552200 h 2856"/>
                <a:gd name="T32" fmla="*/ 2147483646 w 7104"/>
                <a:gd name="T33" fmla="*/ 531753763 h 2856"/>
                <a:gd name="T34" fmla="*/ 2147483646 w 7104"/>
                <a:gd name="T35" fmla="*/ 551915013 h 2856"/>
                <a:gd name="T36" fmla="*/ 2147483646 w 7104"/>
                <a:gd name="T37" fmla="*/ 572076263 h 2856"/>
                <a:gd name="T38" fmla="*/ 2147483646 w 7104"/>
                <a:gd name="T39" fmla="*/ 589716563 h 2856"/>
                <a:gd name="T40" fmla="*/ 2147483646 w 7104"/>
                <a:gd name="T41" fmla="*/ 602318138 h 2856"/>
                <a:gd name="T42" fmla="*/ 2147483646 w 7104"/>
                <a:gd name="T43" fmla="*/ 612398763 h 2856"/>
                <a:gd name="T44" fmla="*/ 2147483646 w 7104"/>
                <a:gd name="T45" fmla="*/ 622479388 h 2856"/>
                <a:gd name="T46" fmla="*/ 2147483646 w 7104"/>
                <a:gd name="T47" fmla="*/ 627519700 h 2856"/>
                <a:gd name="T48" fmla="*/ 2147483646 w 7104"/>
                <a:gd name="T49" fmla="*/ 632560013 h 2856"/>
                <a:gd name="T50" fmla="*/ 2147483646 w 7104"/>
                <a:gd name="T51" fmla="*/ 635079375 h 2856"/>
                <a:gd name="T52" fmla="*/ 2147483646 w 7104"/>
                <a:gd name="T53" fmla="*/ 632560013 h 2856"/>
                <a:gd name="T54" fmla="*/ 2147483646 w 7104"/>
                <a:gd name="T55" fmla="*/ 632560013 h 2856"/>
                <a:gd name="T56" fmla="*/ 2147483646 w 7104"/>
                <a:gd name="T57" fmla="*/ 627519700 h 2856"/>
                <a:gd name="T58" fmla="*/ 2147483646 w 7104"/>
                <a:gd name="T59" fmla="*/ 619958438 h 2856"/>
                <a:gd name="T60" fmla="*/ 2147483646 w 7104"/>
                <a:gd name="T61" fmla="*/ 612398763 h 2856"/>
                <a:gd name="T62" fmla="*/ 2147483646 w 7104"/>
                <a:gd name="T63" fmla="*/ 604837500 h 2856"/>
                <a:gd name="T64" fmla="*/ 2147483646 w 7104"/>
                <a:gd name="T65" fmla="*/ 592237513 h 2856"/>
                <a:gd name="T66" fmla="*/ 2147483646 w 7104"/>
                <a:gd name="T67" fmla="*/ 579635938 h 2856"/>
                <a:gd name="T68" fmla="*/ 2147483646 w 7104"/>
                <a:gd name="T69" fmla="*/ 567035950 h 2856"/>
                <a:gd name="T70" fmla="*/ 2147483646 w 7104"/>
                <a:gd name="T71" fmla="*/ 534273125 h 2856"/>
                <a:gd name="T72" fmla="*/ 2147483646 w 7104"/>
                <a:gd name="T73" fmla="*/ 498990938 h 2856"/>
                <a:gd name="T74" fmla="*/ 2147483646 w 7104"/>
                <a:gd name="T75" fmla="*/ 461189388 h 2856"/>
                <a:gd name="T76" fmla="*/ 2147483646 w 7104"/>
                <a:gd name="T77" fmla="*/ 420866888 h 2856"/>
                <a:gd name="T78" fmla="*/ 2147483646 w 7104"/>
                <a:gd name="T79" fmla="*/ 378023438 h 2856"/>
                <a:gd name="T80" fmla="*/ 2147483646 w 7104"/>
                <a:gd name="T81" fmla="*/ 332660625 h 2856"/>
                <a:gd name="T82" fmla="*/ 2147483646 w 7104"/>
                <a:gd name="T83" fmla="*/ 287297813 h 2856"/>
                <a:gd name="T84" fmla="*/ 1978323450 w 7104"/>
                <a:gd name="T85" fmla="*/ 241935000 h 2856"/>
                <a:gd name="T86" fmla="*/ 1580138763 w 7104"/>
                <a:gd name="T87" fmla="*/ 199093138 h 2856"/>
                <a:gd name="T88" fmla="*/ 1227316888 w 7104"/>
                <a:gd name="T89" fmla="*/ 158770638 h 2856"/>
                <a:gd name="T90" fmla="*/ 909777200 w 7104"/>
                <a:gd name="T91" fmla="*/ 120967500 h 2856"/>
                <a:gd name="T92" fmla="*/ 640119688 w 7104"/>
                <a:gd name="T93" fmla="*/ 88206263 h 2856"/>
                <a:gd name="T94" fmla="*/ 415826575 w 7104"/>
                <a:gd name="T95" fmla="*/ 57964388 h 2856"/>
                <a:gd name="T96" fmla="*/ 105846563 w 7104"/>
                <a:gd name="T97" fmla="*/ 15120938 h 2856"/>
                <a:gd name="T98" fmla="*/ 0 w 7104"/>
                <a:gd name="T99" fmla="*/ 0 h 2856"/>
                <a:gd name="T100" fmla="*/ 0 w 7104"/>
                <a:gd name="T101" fmla="*/ 0 h 2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5">
              <a:extLst>
                <a:ext uri="{FF2B5EF4-FFF2-40B4-BE49-F238E27FC236}">
                  <a16:creationId xmlns:a16="http://schemas.microsoft.com/office/drawing/2014/main" id="{5239549A-B44A-D849-90CF-E32F7034D8E0}"/>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5" name="Rectangle 14">
            <a:extLst>
              <a:ext uri="{FF2B5EF4-FFF2-40B4-BE49-F238E27FC236}">
                <a16:creationId xmlns:a16="http://schemas.microsoft.com/office/drawing/2014/main" id="{036946BA-C26A-7B44-BEF4-479E95A8E393}"/>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6" name="Picture 34">
            <a:extLst>
              <a:ext uri="{FF2B5EF4-FFF2-40B4-BE49-F238E27FC236}">
                <a16:creationId xmlns:a16="http://schemas.microsoft.com/office/drawing/2014/main" id="{2B432EA0-4FAC-FE43-8527-5C933FAD072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86763" y="5930902"/>
            <a:ext cx="31242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54957" y="4817819"/>
            <a:ext cx="8825657"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9" cy="3429000"/>
          </a:xfrm>
          <a:prstGeom prst="roundRect">
            <a:avLst>
              <a:gd name="adj" fmla="val 1858"/>
            </a:avLst>
          </a:prstGeom>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dirty="0"/>
              <a:t>Drag picture to placeholder or click icon to add</a:t>
            </a:r>
          </a:p>
        </p:txBody>
      </p:sp>
      <p:sp>
        <p:nvSpPr>
          <p:cNvPr id="4" name="Text Placeholder 3"/>
          <p:cNvSpPr>
            <a:spLocks noGrp="1"/>
          </p:cNvSpPr>
          <p:nvPr>
            <p:ph type="body" sz="half" idx="2"/>
          </p:nvPr>
        </p:nvSpPr>
        <p:spPr bwMode="gray">
          <a:xfrm>
            <a:off x="1154956" y="5387810"/>
            <a:ext cx="8825656" cy="493712"/>
          </a:xfrm>
        </p:spPr>
        <p:txBody>
          <a:bodyPr>
            <a:normAutofit/>
          </a:bodyPr>
          <a:lstStyle>
            <a:lvl1pPr marL="0" indent="0">
              <a:buNone/>
              <a:defRPr sz="900">
                <a:solidFill>
                  <a:schemeClr val="accent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7" name="Footer Placeholder 5">
            <a:extLst>
              <a:ext uri="{FF2B5EF4-FFF2-40B4-BE49-F238E27FC236}">
                <a16:creationId xmlns:a16="http://schemas.microsoft.com/office/drawing/2014/main" id="{11028081-23AC-284C-B93E-8AB0B189A485}"/>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33208483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5189EB6D-F864-0847-80A3-D55F48F5305C}"/>
              </a:ext>
            </a:extLst>
          </p:cNvPr>
          <p:cNvGrpSpPr>
            <a:grpSpLocks/>
          </p:cNvGrpSpPr>
          <p:nvPr/>
        </p:nvGrpSpPr>
        <p:grpSpPr bwMode="auto">
          <a:xfrm>
            <a:off x="0" y="-1588"/>
            <a:ext cx="12192000" cy="6865938"/>
            <a:chOff x="0" y="-2373"/>
            <a:chExt cx="12192000" cy="6867027"/>
          </a:xfrm>
        </p:grpSpPr>
        <p:sp>
          <p:nvSpPr>
            <p:cNvPr id="5" name="Rectangle 4">
              <a:extLst>
                <a:ext uri="{FF2B5EF4-FFF2-40B4-BE49-F238E27FC236}">
                  <a16:creationId xmlns:a16="http://schemas.microsoft.com/office/drawing/2014/main" id="{CFCEF08B-48C1-7E47-94C3-289CC6DF2EA6}"/>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EE4B9BBC-43F3-F64F-8B72-C6E3637485AC}"/>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249440B0-8058-EA4F-885C-016CCB9187C5}"/>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BA1E4553-9748-364A-9063-DB32A74935E2}"/>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EAB19757-A19A-024D-903C-9361D8230B7D}"/>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1F441125-52DD-0947-9697-DEA603D6C9E4}"/>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0323B29E-5D19-824A-9290-331C9FB4D0B0}"/>
                </a:ext>
              </a:extLst>
            </p:cNvPr>
            <p:cNvSpPr>
              <a:spLocks/>
            </p:cNvSpPr>
            <p:nvPr/>
          </p:nvSpPr>
          <p:spPr bwMode="gray">
            <a:xfrm rot="-589932">
              <a:off x="8490951" y="2714874"/>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3" name="Freeform 5">
              <a:extLst>
                <a:ext uri="{FF2B5EF4-FFF2-40B4-BE49-F238E27FC236}">
                  <a16:creationId xmlns:a16="http://schemas.microsoft.com/office/drawing/2014/main" id="{F987C9DF-540D-D04D-AEFB-8A30402FB081}"/>
                </a:ext>
              </a:extLst>
            </p:cNvPr>
            <p:cNvSpPr>
              <a:spLocks/>
            </p:cNvSpPr>
            <p:nvPr/>
          </p:nvSpPr>
          <p:spPr bwMode="gray">
            <a:xfrm>
              <a:off x="455612" y="2801319"/>
              <a:ext cx="11277600" cy="3602637"/>
            </a:xfrm>
            <a:custGeom>
              <a:avLst/>
              <a:gdLst>
                <a:gd name="T0" fmla="*/ 0 w 10000"/>
                <a:gd name="T1" fmla="*/ 0 h 7946"/>
                <a:gd name="T2" fmla="*/ 0 w 10000"/>
                <a:gd name="T3" fmla="*/ 1633194231 h 7946"/>
                <a:gd name="T4" fmla="*/ 2147483646 w 10000"/>
                <a:gd name="T5" fmla="*/ 1633399617 h 7946"/>
                <a:gd name="T6" fmla="*/ 2147483646 w 10000"/>
                <a:gd name="T7" fmla="*/ 822449 h 7946"/>
                <a:gd name="T8" fmla="*/ 2147483646 w 10000"/>
                <a:gd name="T9" fmla="*/ 822449 h 7946"/>
                <a:gd name="T10" fmla="*/ 2147483646 w 10000"/>
                <a:gd name="T11" fmla="*/ 18705965 h 7946"/>
                <a:gd name="T12" fmla="*/ 2147483646 w 10000"/>
                <a:gd name="T13" fmla="*/ 35973323 h 7946"/>
                <a:gd name="T14" fmla="*/ 2147483646 w 10000"/>
                <a:gd name="T15" fmla="*/ 52624071 h 7946"/>
                <a:gd name="T16" fmla="*/ 2147483646 w 10000"/>
                <a:gd name="T17" fmla="*/ 67013310 h 7946"/>
                <a:gd name="T18" fmla="*/ 2147483646 w 10000"/>
                <a:gd name="T19" fmla="*/ 81402549 h 7946"/>
                <a:gd name="T20" fmla="*/ 2147483646 w 10000"/>
                <a:gd name="T21" fmla="*/ 94969791 h 7946"/>
                <a:gd name="T22" fmla="*/ 2147483646 w 10000"/>
                <a:gd name="T23" fmla="*/ 106481364 h 7946"/>
                <a:gd name="T24" fmla="*/ 2147483646 w 10000"/>
                <a:gd name="T25" fmla="*/ 117376325 h 7946"/>
                <a:gd name="T26" fmla="*/ 2147483646 w 10000"/>
                <a:gd name="T27" fmla="*/ 127448838 h 7946"/>
                <a:gd name="T28" fmla="*/ 2147483646 w 10000"/>
                <a:gd name="T29" fmla="*/ 136082290 h 7946"/>
                <a:gd name="T30" fmla="*/ 2147483646 w 10000"/>
                <a:gd name="T31" fmla="*/ 144716196 h 7946"/>
                <a:gd name="T32" fmla="*/ 2147483646 w 10000"/>
                <a:gd name="T33" fmla="*/ 151910589 h 7946"/>
                <a:gd name="T34" fmla="*/ 2147483646 w 10000"/>
                <a:gd name="T35" fmla="*/ 157666375 h 7946"/>
                <a:gd name="T36" fmla="*/ 2147483646 w 10000"/>
                <a:gd name="T37" fmla="*/ 163422161 h 7946"/>
                <a:gd name="T38" fmla="*/ 2147483646 w 10000"/>
                <a:gd name="T39" fmla="*/ 168355498 h 7946"/>
                <a:gd name="T40" fmla="*/ 2147483646 w 10000"/>
                <a:gd name="T41" fmla="*/ 172055614 h 7946"/>
                <a:gd name="T42" fmla="*/ 2147483646 w 10000"/>
                <a:gd name="T43" fmla="*/ 174933734 h 7946"/>
                <a:gd name="T44" fmla="*/ 2147483646 w 10000"/>
                <a:gd name="T45" fmla="*/ 177811400 h 7946"/>
                <a:gd name="T46" fmla="*/ 2147483646 w 10000"/>
                <a:gd name="T47" fmla="*/ 179250460 h 7946"/>
                <a:gd name="T48" fmla="*/ 2147483646 w 10000"/>
                <a:gd name="T49" fmla="*/ 180689520 h 7946"/>
                <a:gd name="T50" fmla="*/ 2147483646 w 10000"/>
                <a:gd name="T51" fmla="*/ 181306130 h 7946"/>
                <a:gd name="T52" fmla="*/ 2147483646 w 10000"/>
                <a:gd name="T53" fmla="*/ 180689520 h 7946"/>
                <a:gd name="T54" fmla="*/ 2147483646 w 10000"/>
                <a:gd name="T55" fmla="*/ 180689520 h 7946"/>
                <a:gd name="T56" fmla="*/ 2147483646 w 10000"/>
                <a:gd name="T57" fmla="*/ 179250460 h 7946"/>
                <a:gd name="T58" fmla="*/ 2147483646 w 10000"/>
                <a:gd name="T59" fmla="*/ 176989404 h 7946"/>
                <a:gd name="T60" fmla="*/ 2147483646 w 10000"/>
                <a:gd name="T61" fmla="*/ 174933734 h 7946"/>
                <a:gd name="T62" fmla="*/ 2147483646 w 10000"/>
                <a:gd name="T63" fmla="*/ 172672678 h 7946"/>
                <a:gd name="T64" fmla="*/ 2147483646 w 10000"/>
                <a:gd name="T65" fmla="*/ 169177947 h 7946"/>
                <a:gd name="T66" fmla="*/ 2147483646 w 10000"/>
                <a:gd name="T67" fmla="*/ 165477832 h 7946"/>
                <a:gd name="T68" fmla="*/ 2147483646 w 10000"/>
                <a:gd name="T69" fmla="*/ 161983101 h 7946"/>
                <a:gd name="T70" fmla="*/ 2147483646 w 10000"/>
                <a:gd name="T71" fmla="*/ 152527199 h 7946"/>
                <a:gd name="T72" fmla="*/ 2147483646 w 10000"/>
                <a:gd name="T73" fmla="*/ 142454687 h 7946"/>
                <a:gd name="T74" fmla="*/ 2147483646 w 10000"/>
                <a:gd name="T75" fmla="*/ 131765564 h 7946"/>
                <a:gd name="T76" fmla="*/ 2147483646 w 10000"/>
                <a:gd name="T77" fmla="*/ 120253992 h 7946"/>
                <a:gd name="T78" fmla="*/ 2147483646 w 10000"/>
                <a:gd name="T79" fmla="*/ 107920423 h 7946"/>
                <a:gd name="T80" fmla="*/ 2047667065 w 10000"/>
                <a:gd name="T81" fmla="*/ 94969791 h 7946"/>
                <a:gd name="T82" fmla="*/ 1713172322 w 10000"/>
                <a:gd name="T83" fmla="*/ 82019613 h 7946"/>
                <a:gd name="T84" fmla="*/ 1405386318 w 10000"/>
                <a:gd name="T85" fmla="*/ 69068980 h 7946"/>
                <a:gd name="T86" fmla="*/ 1123036941 w 10000"/>
                <a:gd name="T87" fmla="*/ 56940798 h 7946"/>
                <a:gd name="T88" fmla="*/ 872483630 w 10000"/>
                <a:gd name="T89" fmla="*/ 45429225 h 7946"/>
                <a:gd name="T90" fmla="*/ 646095960 w 10000"/>
                <a:gd name="T91" fmla="*/ 34534717 h 7946"/>
                <a:gd name="T92" fmla="*/ 455319567 w 10000"/>
                <a:gd name="T93" fmla="*/ 25284201 h 7946"/>
                <a:gd name="T94" fmla="*/ 295067126 w 10000"/>
                <a:gd name="T95" fmla="*/ 16650748 h 7946"/>
                <a:gd name="T96" fmla="*/ 75038895 w 10000"/>
                <a:gd name="T97" fmla="*/ 4316726 h 7946"/>
                <a:gd name="T98" fmla="*/ 0 w 10000"/>
                <a:gd name="T99" fmla="*/ 0 h 7946"/>
                <a:gd name="T100" fmla="*/ 0 w 10000"/>
                <a:gd name="T101" fmla="*/ 0 h 79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7946">
                  <a:moveTo>
                    <a:pt x="0" y="0"/>
                  </a:moveTo>
                  <a:lnTo>
                    <a:pt x="0" y="7945"/>
                  </a:lnTo>
                  <a:lnTo>
                    <a:pt x="10000" y="7946"/>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5">
              <a:extLst>
                <a:ext uri="{FF2B5EF4-FFF2-40B4-BE49-F238E27FC236}">
                  <a16:creationId xmlns:a16="http://schemas.microsoft.com/office/drawing/2014/main" id="{9FEEA6A7-7CF0-0F4A-A427-2F9AD3356B72}"/>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5" name="Rectangle 14">
            <a:extLst>
              <a:ext uri="{FF2B5EF4-FFF2-40B4-BE49-F238E27FC236}">
                <a16:creationId xmlns:a16="http://schemas.microsoft.com/office/drawing/2014/main" id="{2FB7EBC3-4AA8-BC43-ABE1-23A1EEB9A6DE}"/>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6" name="Picture 34">
            <a:extLst>
              <a:ext uri="{FF2B5EF4-FFF2-40B4-BE49-F238E27FC236}">
                <a16:creationId xmlns:a16="http://schemas.microsoft.com/office/drawing/2014/main" id="{93E1DFF0-2C41-C64A-AFA2-CCAB28BA039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54955" y="1063416"/>
            <a:ext cx="8825659" cy="1379755"/>
          </a:xfrm>
        </p:spPr>
        <p:txBody>
          <a:bodyPr/>
          <a:lstStyle>
            <a:lvl1pPr>
              <a:defRPr sz="3000"/>
            </a:lvl1pPr>
          </a:lstStyle>
          <a:p>
            <a:r>
              <a:rPr lang="en-US"/>
              <a:t>Click to edit Master title style</a:t>
            </a:r>
            <a:endParaRPr lang="en-US" dirty="0"/>
          </a:p>
        </p:txBody>
      </p:sp>
      <p:sp>
        <p:nvSpPr>
          <p:cNvPr id="8" name="Text Placeholder 3"/>
          <p:cNvSpPr>
            <a:spLocks noGrp="1"/>
          </p:cNvSpPr>
          <p:nvPr>
            <p:ph type="body" sz="half" idx="2"/>
          </p:nvPr>
        </p:nvSpPr>
        <p:spPr>
          <a:xfrm>
            <a:off x="1154955" y="3349337"/>
            <a:ext cx="8825659" cy="24765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7" name="Footer Placeholder 4">
            <a:extLst>
              <a:ext uri="{FF2B5EF4-FFF2-40B4-BE49-F238E27FC236}">
                <a16:creationId xmlns:a16="http://schemas.microsoft.com/office/drawing/2014/main" id="{4A9A7045-083D-904C-8799-E41777CE1246}"/>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42725167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5" name="Group 17">
            <a:extLst>
              <a:ext uri="{FF2B5EF4-FFF2-40B4-BE49-F238E27FC236}">
                <a16:creationId xmlns:a16="http://schemas.microsoft.com/office/drawing/2014/main" id="{E322B0F2-23EA-3047-975B-F81DEB92401D}"/>
              </a:ext>
            </a:extLst>
          </p:cNvPr>
          <p:cNvGrpSpPr>
            <a:grpSpLocks/>
          </p:cNvGrpSpPr>
          <p:nvPr/>
        </p:nvGrpSpPr>
        <p:grpSpPr bwMode="auto">
          <a:xfrm>
            <a:off x="0" y="-1588"/>
            <a:ext cx="12192000" cy="6865938"/>
            <a:chOff x="0" y="-2373"/>
            <a:chExt cx="12192000" cy="6867027"/>
          </a:xfrm>
        </p:grpSpPr>
        <p:sp>
          <p:nvSpPr>
            <p:cNvPr id="6" name="Rectangle 5">
              <a:extLst>
                <a:ext uri="{FF2B5EF4-FFF2-40B4-BE49-F238E27FC236}">
                  <a16:creationId xmlns:a16="http://schemas.microsoft.com/office/drawing/2014/main" id="{69FB7D79-6852-F941-8B6E-F9B80FCEA1DC}"/>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26C99755-0748-0B44-9C64-CC6A8A3CF0DF}"/>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E7F33509-9B4F-374E-83F6-E48360A5BA67}"/>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0DEF4B2C-2F4B-404B-BA8E-3106AD24FD19}"/>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F641E5BC-768E-B542-81A6-71AB294CDCC9}"/>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F1258CB4-7F81-604D-92B0-D4CDEE59C445}"/>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4E871D90-AF7A-B040-8604-A8440CDB407A}"/>
                </a:ext>
              </a:extLst>
            </p:cNvPr>
            <p:cNvSpPr>
              <a:spLocks/>
            </p:cNvSpPr>
            <p:nvPr/>
          </p:nvSpPr>
          <p:spPr bwMode="gray">
            <a:xfrm rot="-589932">
              <a:off x="8490951" y="4185117"/>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5" name="Freeform 5">
              <a:extLst>
                <a:ext uri="{FF2B5EF4-FFF2-40B4-BE49-F238E27FC236}">
                  <a16:creationId xmlns:a16="http://schemas.microsoft.com/office/drawing/2014/main" id="{2902DDC8-FA33-F949-A18A-FE82ABCAB4D6}"/>
                </a:ext>
              </a:extLst>
            </p:cNvPr>
            <p:cNvSpPr>
              <a:spLocks/>
            </p:cNvSpPr>
            <p:nvPr/>
          </p:nvSpPr>
          <p:spPr bwMode="gray">
            <a:xfrm>
              <a:off x="455612" y="4241801"/>
              <a:ext cx="11277600" cy="2337161"/>
            </a:xfrm>
            <a:custGeom>
              <a:avLst/>
              <a:gdLst>
                <a:gd name="T0" fmla="*/ 0 w 10000"/>
                <a:gd name="T1" fmla="*/ 0 h 8000"/>
                <a:gd name="T2" fmla="*/ 0 w 10000"/>
                <a:gd name="T3" fmla="*/ 680229833 h 8000"/>
                <a:gd name="T4" fmla="*/ 2147483646 w 10000"/>
                <a:gd name="T5" fmla="*/ 682790192 h 8000"/>
                <a:gd name="T6" fmla="*/ 2147483646 w 10000"/>
                <a:gd name="T7" fmla="*/ 597437 h 8000"/>
                <a:gd name="T8" fmla="*/ 2147483646 w 10000"/>
                <a:gd name="T9" fmla="*/ 597437 h 8000"/>
                <a:gd name="T10" fmla="*/ 2147483646 w 10000"/>
                <a:gd name="T11" fmla="*/ 13314514 h 8000"/>
                <a:gd name="T12" fmla="*/ 2147483646 w 10000"/>
                <a:gd name="T13" fmla="*/ 25433862 h 8000"/>
                <a:gd name="T14" fmla="*/ 2147483646 w 10000"/>
                <a:gd name="T15" fmla="*/ 37297292 h 8000"/>
                <a:gd name="T16" fmla="*/ 2147483646 w 10000"/>
                <a:gd name="T17" fmla="*/ 47454009 h 8000"/>
                <a:gd name="T18" fmla="*/ 2147483646 w 10000"/>
                <a:gd name="T19" fmla="*/ 57695741 h 8000"/>
                <a:gd name="T20" fmla="*/ 2147483646 w 10000"/>
                <a:gd name="T21" fmla="*/ 67254729 h 8000"/>
                <a:gd name="T22" fmla="*/ 2147483646 w 10000"/>
                <a:gd name="T23" fmla="*/ 75448231 h 8000"/>
                <a:gd name="T24" fmla="*/ 2147483646 w 10000"/>
                <a:gd name="T25" fmla="*/ 83214910 h 8000"/>
                <a:gd name="T26" fmla="*/ 2147483646 w 10000"/>
                <a:gd name="T27" fmla="*/ 90299137 h 8000"/>
                <a:gd name="T28" fmla="*/ 2147483646 w 10000"/>
                <a:gd name="T29" fmla="*/ 96444117 h 8000"/>
                <a:gd name="T30" fmla="*/ 2147483646 w 10000"/>
                <a:gd name="T31" fmla="*/ 102589098 h 8000"/>
                <a:gd name="T32" fmla="*/ 2147483646 w 10000"/>
                <a:gd name="T33" fmla="*/ 107710110 h 8000"/>
                <a:gd name="T34" fmla="*/ 2147483646 w 10000"/>
                <a:gd name="T35" fmla="*/ 111721554 h 8000"/>
                <a:gd name="T36" fmla="*/ 2147483646 w 10000"/>
                <a:gd name="T37" fmla="*/ 115903612 h 8000"/>
                <a:gd name="T38" fmla="*/ 2147483646 w 10000"/>
                <a:gd name="T39" fmla="*/ 119402926 h 8000"/>
                <a:gd name="T40" fmla="*/ 2147483646 w 10000"/>
                <a:gd name="T41" fmla="*/ 121877980 h 8000"/>
                <a:gd name="T42" fmla="*/ 2147483646 w 10000"/>
                <a:gd name="T43" fmla="*/ 124011808 h 8000"/>
                <a:gd name="T44" fmla="*/ 2147483646 w 10000"/>
                <a:gd name="T45" fmla="*/ 126060037 h 8000"/>
                <a:gd name="T46" fmla="*/ 2147483646 w 10000"/>
                <a:gd name="T47" fmla="*/ 126998992 h 8000"/>
                <a:gd name="T48" fmla="*/ 2147483646 w 10000"/>
                <a:gd name="T49" fmla="*/ 128023252 h 8000"/>
                <a:gd name="T50" fmla="*/ 2147483646 w 10000"/>
                <a:gd name="T51" fmla="*/ 128535383 h 8000"/>
                <a:gd name="T52" fmla="*/ 2147483646 w 10000"/>
                <a:gd name="T53" fmla="*/ 128023252 h 8000"/>
                <a:gd name="T54" fmla="*/ 2147483646 w 10000"/>
                <a:gd name="T55" fmla="*/ 128023252 h 8000"/>
                <a:gd name="T56" fmla="*/ 2147483646 w 10000"/>
                <a:gd name="T57" fmla="*/ 126998992 h 8000"/>
                <a:gd name="T58" fmla="*/ 2147483646 w 10000"/>
                <a:gd name="T59" fmla="*/ 125462600 h 8000"/>
                <a:gd name="T60" fmla="*/ 2147483646 w 10000"/>
                <a:gd name="T61" fmla="*/ 124011808 h 8000"/>
                <a:gd name="T62" fmla="*/ 2147483646 w 10000"/>
                <a:gd name="T63" fmla="*/ 122390110 h 8000"/>
                <a:gd name="T64" fmla="*/ 2147483646 w 10000"/>
                <a:gd name="T65" fmla="*/ 119915057 h 8000"/>
                <a:gd name="T66" fmla="*/ 2147483646 w 10000"/>
                <a:gd name="T67" fmla="*/ 117269098 h 8000"/>
                <a:gd name="T68" fmla="*/ 2147483646 w 10000"/>
                <a:gd name="T69" fmla="*/ 114879351 h 8000"/>
                <a:gd name="T70" fmla="*/ 2147483646 w 10000"/>
                <a:gd name="T71" fmla="*/ 108136934 h 8000"/>
                <a:gd name="T72" fmla="*/ 2147483646 w 10000"/>
                <a:gd name="T73" fmla="*/ 100967692 h 8000"/>
                <a:gd name="T74" fmla="*/ 2147483646 w 10000"/>
                <a:gd name="T75" fmla="*/ 93456933 h 8000"/>
                <a:gd name="T76" fmla="*/ 2147483646 w 10000"/>
                <a:gd name="T77" fmla="*/ 85178125 h 8000"/>
                <a:gd name="T78" fmla="*/ 2147483646 w 10000"/>
                <a:gd name="T79" fmla="*/ 76557799 h 8000"/>
                <a:gd name="T80" fmla="*/ 2047667065 w 10000"/>
                <a:gd name="T81" fmla="*/ 67254729 h 8000"/>
                <a:gd name="T82" fmla="*/ 1713172322 w 10000"/>
                <a:gd name="T83" fmla="*/ 58122565 h 8000"/>
                <a:gd name="T84" fmla="*/ 1405386318 w 10000"/>
                <a:gd name="T85" fmla="*/ 48990108 h 8000"/>
                <a:gd name="T86" fmla="*/ 1123036941 w 10000"/>
                <a:gd name="T87" fmla="*/ 40370074 h 8000"/>
                <a:gd name="T88" fmla="*/ 872483630 w 10000"/>
                <a:gd name="T89" fmla="*/ 32176572 h 8000"/>
                <a:gd name="T90" fmla="*/ 646095960 w 10000"/>
                <a:gd name="T91" fmla="*/ 24409894 h 8000"/>
                <a:gd name="T92" fmla="*/ 455319567 w 10000"/>
                <a:gd name="T93" fmla="*/ 17923103 h 8000"/>
                <a:gd name="T94" fmla="*/ 295067126 w 10000"/>
                <a:gd name="T95" fmla="*/ 11778123 h 8000"/>
                <a:gd name="T96" fmla="*/ 75038895 w 10000"/>
                <a:gd name="T97" fmla="*/ 2987184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6" name="Freeform 5">
              <a:extLst>
                <a:ext uri="{FF2B5EF4-FFF2-40B4-BE49-F238E27FC236}">
                  <a16:creationId xmlns:a16="http://schemas.microsoft.com/office/drawing/2014/main" id="{3C54F0A3-5C41-6F47-8DC3-0187404D46A8}"/>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7" name="TextBox 16">
            <a:extLst>
              <a:ext uri="{FF2B5EF4-FFF2-40B4-BE49-F238E27FC236}">
                <a16:creationId xmlns:a16="http://schemas.microsoft.com/office/drawing/2014/main" id="{A49B5355-BCB2-5E44-BE27-7FB49FF100FA}"/>
              </a:ext>
            </a:extLst>
          </p:cNvPr>
          <p:cNvSpPr txBox="1"/>
          <p:nvPr/>
        </p:nvSpPr>
        <p:spPr>
          <a:xfrm>
            <a:off x="9718676" y="2632077"/>
            <a:ext cx="803275" cy="1200329"/>
          </a:xfrm>
          <a:prstGeom prst="rect">
            <a:avLst/>
          </a:prstGeom>
          <a:noFill/>
        </p:spPr>
        <p:txBody>
          <a:bodyPr>
            <a:spAutoFit/>
          </a:bodyPr>
          <a:lstStyle>
            <a:defPPr>
              <a:defRPr lang="en-US"/>
            </a:defPPr>
            <a:lvl1pPr algn="r">
              <a:defRPr sz="12200" b="0" i="0">
                <a:solidFill>
                  <a:schemeClr val="accent1"/>
                </a:solidFill>
                <a:latin typeface="Arial"/>
                <a:cs typeface="Arial"/>
              </a:defRPr>
            </a:lvl1pPr>
          </a:lstStyle>
          <a:p>
            <a:pPr>
              <a:defRPr/>
            </a:pPr>
            <a:r>
              <a:rPr lang="en-US" sz="7200" dirty="0"/>
              <a:t>”</a:t>
            </a:r>
          </a:p>
        </p:txBody>
      </p:sp>
      <p:sp>
        <p:nvSpPr>
          <p:cNvPr id="18" name="TextBox 17">
            <a:extLst>
              <a:ext uri="{FF2B5EF4-FFF2-40B4-BE49-F238E27FC236}">
                <a16:creationId xmlns:a16="http://schemas.microsoft.com/office/drawing/2014/main" id="{4929C170-BF8B-9C47-B261-7B84FF630E5A}"/>
              </a:ext>
            </a:extLst>
          </p:cNvPr>
          <p:cNvSpPr txBox="1"/>
          <p:nvPr/>
        </p:nvSpPr>
        <p:spPr>
          <a:xfrm>
            <a:off x="898525" y="590552"/>
            <a:ext cx="801688" cy="1200329"/>
          </a:xfrm>
          <a:prstGeom prst="rect">
            <a:avLst/>
          </a:prstGeom>
          <a:noFill/>
        </p:spPr>
        <p:txBody>
          <a:bodyPr>
            <a:spAutoFit/>
          </a:bodyPr>
          <a:lstStyle>
            <a:defPPr>
              <a:defRPr lang="en-US"/>
            </a:defPPr>
            <a:lvl1pPr algn="r">
              <a:defRPr sz="12200" b="0" i="0">
                <a:solidFill>
                  <a:schemeClr val="accent1"/>
                </a:solidFill>
                <a:latin typeface="Arial"/>
                <a:cs typeface="Arial"/>
              </a:defRPr>
            </a:lvl1pPr>
          </a:lstStyle>
          <a:p>
            <a:pPr>
              <a:defRPr/>
            </a:pPr>
            <a:r>
              <a:rPr lang="en-US" sz="7200" dirty="0"/>
              <a:t>“</a:t>
            </a:r>
          </a:p>
        </p:txBody>
      </p:sp>
      <p:sp>
        <p:nvSpPr>
          <p:cNvPr id="19" name="Rectangle 18">
            <a:extLst>
              <a:ext uri="{FF2B5EF4-FFF2-40B4-BE49-F238E27FC236}">
                <a16:creationId xmlns:a16="http://schemas.microsoft.com/office/drawing/2014/main" id="{AAECB94F-0061-8C4F-BEE8-F757764A2B1B}"/>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0" name="Picture 36">
            <a:extLst>
              <a:ext uri="{FF2B5EF4-FFF2-40B4-BE49-F238E27FC236}">
                <a16:creationId xmlns:a16="http://schemas.microsoft.com/office/drawing/2014/main" id="{F42286F8-83FA-9D40-AE01-E20F084BDDB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81877" y="980518"/>
            <a:ext cx="8453907" cy="2698249"/>
          </a:xfrm>
        </p:spPr>
        <p:txBody>
          <a:bodyPr/>
          <a:lstStyle>
            <a:lvl1pPr>
              <a:defRPr sz="3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6" y="3678766"/>
            <a:ext cx="7725772" cy="342174"/>
          </a:xfrm>
        </p:spPr>
        <p:txBody>
          <a:bodyPr>
            <a:normAutofit/>
          </a:bodyPr>
          <a:lstStyle>
            <a:lvl1pPr marL="0" indent="0">
              <a:buNone/>
              <a:defRPr lang="en-US" sz="1050" b="0" i="0" kern="1200" cap="small" dirty="0">
                <a:solidFill>
                  <a:schemeClr val="accent1"/>
                </a:solidFill>
                <a:latin typeface="+mn-lt"/>
                <a:ea typeface="+mn-e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1099537" y="4322948"/>
            <a:ext cx="8825659"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21" name="Footer Placeholder 4">
            <a:extLst>
              <a:ext uri="{FF2B5EF4-FFF2-40B4-BE49-F238E27FC236}">
                <a16:creationId xmlns:a16="http://schemas.microsoft.com/office/drawing/2014/main" id="{1C60513E-905A-7C49-8CBA-1231B436F4EF}"/>
              </a:ext>
            </a:extLst>
          </p:cNvPr>
          <p:cNvSpPr>
            <a:spLocks noGrp="1"/>
          </p:cNvSpPr>
          <p:nvPr>
            <p:ph type="ftr" sz="quarter" idx="14"/>
          </p:nvPr>
        </p:nvSpPr>
        <p:spPr/>
        <p:txBody>
          <a:bodyPr/>
          <a:lstStyle>
            <a:lvl1pPr>
              <a:defRPr/>
            </a:lvl1pPr>
          </a:lstStyle>
          <a:p>
            <a:pPr>
              <a:defRPr/>
            </a:pPr>
            <a:endParaRPr lang="en-US"/>
          </a:p>
        </p:txBody>
      </p:sp>
    </p:spTree>
    <p:extLst>
      <p:ext uri="{BB962C8B-B14F-4D97-AF65-F5344CB8AC3E}">
        <p14:creationId xmlns:p14="http://schemas.microsoft.com/office/powerpoint/2010/main" val="23964327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B14A6DBE-90F3-7845-9DF7-B0AAA936864E}"/>
              </a:ext>
            </a:extLst>
          </p:cNvPr>
          <p:cNvGrpSpPr>
            <a:grpSpLocks/>
          </p:cNvGrpSpPr>
          <p:nvPr/>
        </p:nvGrpSpPr>
        <p:grpSpPr bwMode="auto">
          <a:xfrm>
            <a:off x="123825" y="1"/>
            <a:ext cx="12192000" cy="6867525"/>
            <a:chOff x="0" y="-2373"/>
            <a:chExt cx="12192000" cy="6867027"/>
          </a:xfrm>
        </p:grpSpPr>
        <p:sp>
          <p:nvSpPr>
            <p:cNvPr id="5" name="Rectangle 4">
              <a:extLst>
                <a:ext uri="{FF2B5EF4-FFF2-40B4-BE49-F238E27FC236}">
                  <a16:creationId xmlns:a16="http://schemas.microsoft.com/office/drawing/2014/main" id="{AE62EB34-FD49-0E4E-9521-B2FF8E7ECF8D}"/>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25B7841A-4CE3-9545-94D9-8664CB108110}"/>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13D9723D-FAC3-CC4B-AAB1-A419A13A472D}"/>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122386AD-952A-7F48-92A3-C47D0BEA6154}"/>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C6207510-F029-9D48-BD22-9D76DECE89AD}"/>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2B9F7D3A-6FB2-904A-B51B-2A9ED4E5EDEC}"/>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613BC4F7-2FED-D645-A51C-C78A02DDB895}"/>
                </a:ext>
              </a:extLst>
            </p:cNvPr>
            <p:cNvSpPr>
              <a:spLocks/>
            </p:cNvSpPr>
            <p:nvPr/>
          </p:nvSpPr>
          <p:spPr bwMode="gray">
            <a:xfrm rot="-589932">
              <a:off x="8490951" y="4193583"/>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2" name="Freeform 5">
              <a:extLst>
                <a:ext uri="{FF2B5EF4-FFF2-40B4-BE49-F238E27FC236}">
                  <a16:creationId xmlns:a16="http://schemas.microsoft.com/office/drawing/2014/main" id="{B6A49C1F-F41B-C24F-BEC7-ACF33C0E89DF}"/>
                </a:ext>
              </a:extLst>
            </p:cNvPr>
            <p:cNvSpPr>
              <a:spLocks/>
            </p:cNvSpPr>
            <p:nvPr/>
          </p:nvSpPr>
          <p:spPr bwMode="gray">
            <a:xfrm>
              <a:off x="455612" y="4241801"/>
              <a:ext cx="11277600" cy="2337161"/>
            </a:xfrm>
            <a:custGeom>
              <a:avLst/>
              <a:gdLst>
                <a:gd name="T0" fmla="*/ 0 w 10000"/>
                <a:gd name="T1" fmla="*/ 0 h 8000"/>
                <a:gd name="T2" fmla="*/ 0 w 10000"/>
                <a:gd name="T3" fmla="*/ 680229833 h 8000"/>
                <a:gd name="T4" fmla="*/ 2147483646 w 10000"/>
                <a:gd name="T5" fmla="*/ 682790192 h 8000"/>
                <a:gd name="T6" fmla="*/ 2147483646 w 10000"/>
                <a:gd name="T7" fmla="*/ 597437 h 8000"/>
                <a:gd name="T8" fmla="*/ 2147483646 w 10000"/>
                <a:gd name="T9" fmla="*/ 597437 h 8000"/>
                <a:gd name="T10" fmla="*/ 2147483646 w 10000"/>
                <a:gd name="T11" fmla="*/ 13314514 h 8000"/>
                <a:gd name="T12" fmla="*/ 2147483646 w 10000"/>
                <a:gd name="T13" fmla="*/ 25433862 h 8000"/>
                <a:gd name="T14" fmla="*/ 2147483646 w 10000"/>
                <a:gd name="T15" fmla="*/ 37297292 h 8000"/>
                <a:gd name="T16" fmla="*/ 2147483646 w 10000"/>
                <a:gd name="T17" fmla="*/ 47454009 h 8000"/>
                <a:gd name="T18" fmla="*/ 2147483646 w 10000"/>
                <a:gd name="T19" fmla="*/ 57695741 h 8000"/>
                <a:gd name="T20" fmla="*/ 2147483646 w 10000"/>
                <a:gd name="T21" fmla="*/ 67254729 h 8000"/>
                <a:gd name="T22" fmla="*/ 2147483646 w 10000"/>
                <a:gd name="T23" fmla="*/ 75448231 h 8000"/>
                <a:gd name="T24" fmla="*/ 2147483646 w 10000"/>
                <a:gd name="T25" fmla="*/ 83214910 h 8000"/>
                <a:gd name="T26" fmla="*/ 2147483646 w 10000"/>
                <a:gd name="T27" fmla="*/ 90299137 h 8000"/>
                <a:gd name="T28" fmla="*/ 2147483646 w 10000"/>
                <a:gd name="T29" fmla="*/ 96444117 h 8000"/>
                <a:gd name="T30" fmla="*/ 2147483646 w 10000"/>
                <a:gd name="T31" fmla="*/ 102589098 h 8000"/>
                <a:gd name="T32" fmla="*/ 2147483646 w 10000"/>
                <a:gd name="T33" fmla="*/ 107710110 h 8000"/>
                <a:gd name="T34" fmla="*/ 2147483646 w 10000"/>
                <a:gd name="T35" fmla="*/ 111721554 h 8000"/>
                <a:gd name="T36" fmla="*/ 2147483646 w 10000"/>
                <a:gd name="T37" fmla="*/ 115903612 h 8000"/>
                <a:gd name="T38" fmla="*/ 2147483646 w 10000"/>
                <a:gd name="T39" fmla="*/ 119402926 h 8000"/>
                <a:gd name="T40" fmla="*/ 2147483646 w 10000"/>
                <a:gd name="T41" fmla="*/ 121877980 h 8000"/>
                <a:gd name="T42" fmla="*/ 2147483646 w 10000"/>
                <a:gd name="T43" fmla="*/ 124011808 h 8000"/>
                <a:gd name="T44" fmla="*/ 2147483646 w 10000"/>
                <a:gd name="T45" fmla="*/ 126060037 h 8000"/>
                <a:gd name="T46" fmla="*/ 2147483646 w 10000"/>
                <a:gd name="T47" fmla="*/ 126998992 h 8000"/>
                <a:gd name="T48" fmla="*/ 2147483646 w 10000"/>
                <a:gd name="T49" fmla="*/ 128023252 h 8000"/>
                <a:gd name="T50" fmla="*/ 2147483646 w 10000"/>
                <a:gd name="T51" fmla="*/ 128535383 h 8000"/>
                <a:gd name="T52" fmla="*/ 2147483646 w 10000"/>
                <a:gd name="T53" fmla="*/ 128023252 h 8000"/>
                <a:gd name="T54" fmla="*/ 2147483646 w 10000"/>
                <a:gd name="T55" fmla="*/ 128023252 h 8000"/>
                <a:gd name="T56" fmla="*/ 2147483646 w 10000"/>
                <a:gd name="T57" fmla="*/ 126998992 h 8000"/>
                <a:gd name="T58" fmla="*/ 2147483646 w 10000"/>
                <a:gd name="T59" fmla="*/ 125462600 h 8000"/>
                <a:gd name="T60" fmla="*/ 2147483646 w 10000"/>
                <a:gd name="T61" fmla="*/ 124011808 h 8000"/>
                <a:gd name="T62" fmla="*/ 2147483646 w 10000"/>
                <a:gd name="T63" fmla="*/ 122390110 h 8000"/>
                <a:gd name="T64" fmla="*/ 2147483646 w 10000"/>
                <a:gd name="T65" fmla="*/ 119915057 h 8000"/>
                <a:gd name="T66" fmla="*/ 2147483646 w 10000"/>
                <a:gd name="T67" fmla="*/ 117269098 h 8000"/>
                <a:gd name="T68" fmla="*/ 2147483646 w 10000"/>
                <a:gd name="T69" fmla="*/ 114879351 h 8000"/>
                <a:gd name="T70" fmla="*/ 2147483646 w 10000"/>
                <a:gd name="T71" fmla="*/ 108136934 h 8000"/>
                <a:gd name="T72" fmla="*/ 2147483646 w 10000"/>
                <a:gd name="T73" fmla="*/ 100967692 h 8000"/>
                <a:gd name="T74" fmla="*/ 2147483646 w 10000"/>
                <a:gd name="T75" fmla="*/ 93456933 h 8000"/>
                <a:gd name="T76" fmla="*/ 2147483646 w 10000"/>
                <a:gd name="T77" fmla="*/ 85178125 h 8000"/>
                <a:gd name="T78" fmla="*/ 2147483646 w 10000"/>
                <a:gd name="T79" fmla="*/ 76557799 h 8000"/>
                <a:gd name="T80" fmla="*/ 2047667065 w 10000"/>
                <a:gd name="T81" fmla="*/ 67254729 h 8000"/>
                <a:gd name="T82" fmla="*/ 1713172322 w 10000"/>
                <a:gd name="T83" fmla="*/ 58122565 h 8000"/>
                <a:gd name="T84" fmla="*/ 1405386318 w 10000"/>
                <a:gd name="T85" fmla="*/ 48990108 h 8000"/>
                <a:gd name="T86" fmla="*/ 1123036941 w 10000"/>
                <a:gd name="T87" fmla="*/ 40370074 h 8000"/>
                <a:gd name="T88" fmla="*/ 872483630 w 10000"/>
                <a:gd name="T89" fmla="*/ 32176572 h 8000"/>
                <a:gd name="T90" fmla="*/ 646095960 w 10000"/>
                <a:gd name="T91" fmla="*/ 24409894 h 8000"/>
                <a:gd name="T92" fmla="*/ 455319567 w 10000"/>
                <a:gd name="T93" fmla="*/ 17923103 h 8000"/>
                <a:gd name="T94" fmla="*/ 295067126 w 10000"/>
                <a:gd name="T95" fmla="*/ 11778123 h 8000"/>
                <a:gd name="T96" fmla="*/ 75038895 w 10000"/>
                <a:gd name="T97" fmla="*/ 2987184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3" name="Freeform 5">
              <a:extLst>
                <a:ext uri="{FF2B5EF4-FFF2-40B4-BE49-F238E27FC236}">
                  <a16:creationId xmlns:a16="http://schemas.microsoft.com/office/drawing/2014/main" id="{CBC697CB-3F57-B24B-890C-F4A5992584CF}"/>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4" name="Rectangle 13">
            <a:extLst>
              <a:ext uri="{FF2B5EF4-FFF2-40B4-BE49-F238E27FC236}">
                <a16:creationId xmlns:a16="http://schemas.microsoft.com/office/drawing/2014/main" id="{4CEB43F4-854D-0948-944A-5288FAD5EC68}"/>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5" name="Picture 34">
            <a:extLst>
              <a:ext uri="{FF2B5EF4-FFF2-40B4-BE49-F238E27FC236}">
                <a16:creationId xmlns:a16="http://schemas.microsoft.com/office/drawing/2014/main" id="{569EFC76-7FE2-8D47-8FFB-B1601FA3E13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16410" y="2370667"/>
            <a:ext cx="8825660" cy="1822514"/>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016409" y="5033068"/>
            <a:ext cx="8825659" cy="860400"/>
          </a:xfrm>
        </p:spPr>
        <p:txBody>
          <a:bodyPr/>
          <a:lstStyle>
            <a:lvl1pPr marL="0" indent="0" algn="l">
              <a:buNone/>
              <a:defRPr sz="1500" cap="none">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16" name="Footer Placeholder 4">
            <a:extLst>
              <a:ext uri="{FF2B5EF4-FFF2-40B4-BE49-F238E27FC236}">
                <a16:creationId xmlns:a16="http://schemas.microsoft.com/office/drawing/2014/main" id="{6B36B8BE-5D2E-644E-8C04-ECA9A876857E}"/>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18773567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8CB0756-CFC0-DF4B-8A7F-3E9472ADDD40}"/>
              </a:ext>
            </a:extLst>
          </p:cNvPr>
          <p:cNvCxnSpPr/>
          <p:nvPr/>
        </p:nvCxnSpPr>
        <p:spPr>
          <a:xfrm>
            <a:off x="4403725" y="2505075"/>
            <a:ext cx="0" cy="3492500"/>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1403651-BC18-CF4E-812A-F3B23262E2F9}"/>
              </a:ext>
            </a:extLst>
          </p:cNvPr>
          <p:cNvCxnSpPr/>
          <p:nvPr/>
        </p:nvCxnSpPr>
        <p:spPr>
          <a:xfrm>
            <a:off x="7772400" y="2505075"/>
            <a:ext cx="0" cy="3492500"/>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pic>
        <p:nvPicPr>
          <p:cNvPr id="11" name="Picture 24">
            <a:extLst>
              <a:ext uri="{FF2B5EF4-FFF2-40B4-BE49-F238E27FC236}">
                <a16:creationId xmlns:a16="http://schemas.microsoft.com/office/drawing/2014/main" id="{7FEB6B72-546B-CA49-95D6-342F87260C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64789" y="6003925"/>
            <a:ext cx="1633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1154955" y="2523744"/>
            <a:ext cx="3129168"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6" name="Text Placeholder 3"/>
          <p:cNvSpPr>
            <a:spLocks noGrp="1"/>
          </p:cNvSpPr>
          <p:nvPr>
            <p:ph type="body" sz="half" idx="15"/>
          </p:nvPr>
        </p:nvSpPr>
        <p:spPr>
          <a:xfrm>
            <a:off x="1154955" y="3129766"/>
            <a:ext cx="3129168" cy="2833496"/>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4512722" y="2523744"/>
            <a:ext cx="314538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9" name="Text Placeholder 3"/>
          <p:cNvSpPr>
            <a:spLocks noGrp="1"/>
          </p:cNvSpPr>
          <p:nvPr>
            <p:ph type="body" sz="half" idx="16"/>
          </p:nvPr>
        </p:nvSpPr>
        <p:spPr>
          <a:xfrm>
            <a:off x="4512722" y="3129768"/>
            <a:ext cx="3145380" cy="2833495"/>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7886700" y="2523746"/>
            <a:ext cx="3161029" cy="576261"/>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20" name="Text Placeholder 3"/>
          <p:cNvSpPr>
            <a:spLocks noGrp="1"/>
          </p:cNvSpPr>
          <p:nvPr>
            <p:ph type="body" sz="half" idx="17"/>
          </p:nvPr>
        </p:nvSpPr>
        <p:spPr>
          <a:xfrm>
            <a:off x="7886702" y="3129768"/>
            <a:ext cx="3164719" cy="2833493"/>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2" name="Footer Placeholder 7">
            <a:extLst>
              <a:ext uri="{FF2B5EF4-FFF2-40B4-BE49-F238E27FC236}">
                <a16:creationId xmlns:a16="http://schemas.microsoft.com/office/drawing/2014/main" id="{54B303B0-03E9-FD4E-99D7-86B668B7B711}"/>
              </a:ext>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9788260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5A4382B-6403-2648-895E-F9155E8CA8CA}"/>
              </a:ext>
            </a:extLst>
          </p:cNvPr>
          <p:cNvCxnSpPr/>
          <p:nvPr/>
        </p:nvCxnSpPr>
        <p:spPr>
          <a:xfrm>
            <a:off x="4387851" y="2476502"/>
            <a:ext cx="0" cy="3516313"/>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9DE90CB-31DB-D34D-BE3E-06FA03CB6D02}"/>
              </a:ext>
            </a:extLst>
          </p:cNvPr>
          <p:cNvCxnSpPr/>
          <p:nvPr/>
        </p:nvCxnSpPr>
        <p:spPr>
          <a:xfrm>
            <a:off x="7802563" y="2476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pic>
        <p:nvPicPr>
          <p:cNvPr id="15" name="Picture 24">
            <a:extLst>
              <a:ext uri="{FF2B5EF4-FFF2-40B4-BE49-F238E27FC236}">
                <a16:creationId xmlns:a16="http://schemas.microsoft.com/office/drawing/2014/main" id="{BAEB3571-D7AB-E948-9230-FC41037BD6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64789" y="6003925"/>
            <a:ext cx="1633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1154954" y="4405255"/>
            <a:ext cx="3050439"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3" cy="1591510"/>
          </a:xfrm>
          <a:prstGeom prst="roundRect">
            <a:avLst>
              <a:gd name="adj" fmla="val 1858"/>
            </a:avLst>
          </a:prstGeom>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dirty="0"/>
              <a:t>Drag picture to placeholder or click icon to add</a:t>
            </a:r>
          </a:p>
        </p:txBody>
      </p:sp>
      <p:sp>
        <p:nvSpPr>
          <p:cNvPr id="22" name="Text Placeholder 3"/>
          <p:cNvSpPr>
            <a:spLocks noGrp="1"/>
          </p:cNvSpPr>
          <p:nvPr>
            <p:ph type="body" sz="half" idx="18"/>
          </p:nvPr>
        </p:nvSpPr>
        <p:spPr>
          <a:xfrm>
            <a:off x="1154954" y="4981519"/>
            <a:ext cx="3050437" cy="917949"/>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4572538" y="4405256"/>
            <a:ext cx="3046767" cy="651156"/>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4748465" y="2603500"/>
            <a:ext cx="2691241" cy="1591510"/>
          </a:xfrm>
          <a:prstGeom prst="roundRect">
            <a:avLst>
              <a:gd name="adj" fmla="val 1858"/>
            </a:avLst>
          </a:prstGeom>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dirty="0"/>
              <a:t>Drag picture to placeholder or click icon to add</a:t>
            </a:r>
          </a:p>
        </p:txBody>
      </p:sp>
      <p:sp>
        <p:nvSpPr>
          <p:cNvPr id="23" name="Text Placeholder 3"/>
          <p:cNvSpPr>
            <a:spLocks noGrp="1"/>
          </p:cNvSpPr>
          <p:nvPr>
            <p:ph type="body" sz="half" idx="19"/>
          </p:nvPr>
        </p:nvSpPr>
        <p:spPr>
          <a:xfrm>
            <a:off x="4568866" y="5056412"/>
            <a:ext cx="3050439" cy="843056"/>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7983434" y="4405257"/>
            <a:ext cx="3050439" cy="651154"/>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31" name="Picture Placeholder 2"/>
          <p:cNvSpPr>
            <a:spLocks noGrp="1" noChangeAspect="1"/>
          </p:cNvSpPr>
          <p:nvPr>
            <p:ph type="pic" idx="22"/>
          </p:nvPr>
        </p:nvSpPr>
        <p:spPr>
          <a:xfrm>
            <a:off x="8163031" y="2603500"/>
            <a:ext cx="2691243" cy="1591510"/>
          </a:xfrm>
          <a:prstGeom prst="roundRect">
            <a:avLst>
              <a:gd name="adj" fmla="val 1858"/>
            </a:avLst>
          </a:prstGeom>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dirty="0"/>
              <a:t>Drag picture to placeholder or click icon to add</a:t>
            </a:r>
          </a:p>
        </p:txBody>
      </p:sp>
      <p:sp>
        <p:nvSpPr>
          <p:cNvPr id="24" name="Text Placeholder 3"/>
          <p:cNvSpPr>
            <a:spLocks noGrp="1"/>
          </p:cNvSpPr>
          <p:nvPr>
            <p:ph type="body" sz="half" idx="20"/>
          </p:nvPr>
        </p:nvSpPr>
        <p:spPr>
          <a:xfrm>
            <a:off x="7983435" y="5056411"/>
            <a:ext cx="3050437" cy="843054"/>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6" name="Footer Placeholder 7">
            <a:extLst>
              <a:ext uri="{FF2B5EF4-FFF2-40B4-BE49-F238E27FC236}">
                <a16:creationId xmlns:a16="http://schemas.microsoft.com/office/drawing/2014/main" id="{BC5245BC-AF7A-EE4E-8EEF-DC4E83622E54}"/>
              </a:ext>
            </a:extLst>
          </p:cNvPr>
          <p:cNvSpPr>
            <a:spLocks noGrp="1"/>
          </p:cNvSpPr>
          <p:nvPr>
            <p:ph type="ftr" sz="quarter" idx="23"/>
          </p:nvPr>
        </p:nvSpPr>
        <p:spPr/>
        <p:txBody>
          <a:bodyPr/>
          <a:lstStyle>
            <a:lvl1pPr>
              <a:defRPr/>
            </a:lvl1pPr>
          </a:lstStyle>
          <a:p>
            <a:pPr>
              <a:defRPr/>
            </a:pPr>
            <a:endParaRPr lang="en-US"/>
          </a:p>
        </p:txBody>
      </p:sp>
    </p:spTree>
    <p:extLst>
      <p:ext uri="{BB962C8B-B14F-4D97-AF65-F5344CB8AC3E}">
        <p14:creationId xmlns:p14="http://schemas.microsoft.com/office/powerpoint/2010/main" val="2127769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02868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17">
            <a:extLst>
              <a:ext uri="{FF2B5EF4-FFF2-40B4-BE49-F238E27FC236}">
                <a16:creationId xmlns:a16="http://schemas.microsoft.com/office/drawing/2014/main" id="{72FBF959-DBB7-7342-9466-D9BC38FF0B8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47277" y="5864227"/>
            <a:ext cx="20097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54954"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7528110F-6479-6B47-9B1D-56EF3F863A34}"/>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9616769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1293B674-7697-4A4D-A776-02D4E7DCCFF4}"/>
              </a:ext>
            </a:extLst>
          </p:cNvPr>
          <p:cNvGrpSpPr>
            <a:grpSpLocks/>
          </p:cNvGrpSpPr>
          <p:nvPr/>
        </p:nvGrpSpPr>
        <p:grpSpPr bwMode="auto">
          <a:xfrm>
            <a:off x="0" y="-1588"/>
            <a:ext cx="12192000" cy="6865938"/>
            <a:chOff x="0" y="-2373"/>
            <a:chExt cx="12192000" cy="6867027"/>
          </a:xfrm>
        </p:grpSpPr>
        <p:sp>
          <p:nvSpPr>
            <p:cNvPr id="5" name="Rectangle 4">
              <a:extLst>
                <a:ext uri="{FF2B5EF4-FFF2-40B4-BE49-F238E27FC236}">
                  <a16:creationId xmlns:a16="http://schemas.microsoft.com/office/drawing/2014/main" id="{247F3D2F-B5C9-4D42-B818-D5305DAF9C64}"/>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F21A9A2F-A49B-624F-8ED6-AEE5C2CDCB5A}"/>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EC1EB0F9-3384-3C47-A113-8B46B4B606B6}"/>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6B3ADAFA-CFFF-F646-B6F4-FEC118FFD83E}"/>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0F51A8B3-173B-AD46-8C21-22D40E3E45FE}"/>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583564B1-8FF1-314B-AD52-D473010C46FE}"/>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4811D60E-EC94-2341-9C7E-F8F6ED874EF8}"/>
                </a:ext>
              </a:extLst>
            </p:cNvPr>
            <p:cNvSpPr>
              <a:spLocks/>
            </p:cNvSpPr>
            <p:nvPr/>
          </p:nvSpPr>
          <p:spPr bwMode="gray">
            <a:xfrm rot="5101749">
              <a:off x="6294738" y="4577737"/>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2" name="Rectangle 11">
              <a:extLst>
                <a:ext uri="{FF2B5EF4-FFF2-40B4-BE49-F238E27FC236}">
                  <a16:creationId xmlns:a16="http://schemas.microsoft.com/office/drawing/2014/main" id="{2C235355-A532-3247-8EEA-F87EB0E6E5AE}"/>
                </a:ext>
              </a:extLst>
            </p:cNvPr>
            <p:cNvSpPr/>
            <p:nvPr/>
          </p:nvSpPr>
          <p:spPr>
            <a:xfrm>
              <a:off x="414338" y="402504"/>
              <a:ext cx="6511925"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84F60496-BED4-2545-B5A4-90D1AA9D87C8}"/>
                </a:ext>
              </a:extLst>
            </p:cNvPr>
            <p:cNvSpPr>
              <a:spLocks/>
            </p:cNvSpPr>
            <p:nvPr/>
          </p:nvSpPr>
          <p:spPr bwMode="gray">
            <a:xfrm rot="5400000">
              <a:off x="4449232" y="2801721"/>
              <a:ext cx="6053670" cy="1254558"/>
            </a:xfrm>
            <a:custGeom>
              <a:avLst/>
              <a:gdLst>
                <a:gd name="T0" fmla="*/ 0 w 10000"/>
                <a:gd name="T1" fmla="*/ 0 h 8000"/>
                <a:gd name="T2" fmla="*/ 0 w 10000"/>
                <a:gd name="T3" fmla="*/ 196001635 h 8000"/>
                <a:gd name="T4" fmla="*/ 2147483646 w 10000"/>
                <a:gd name="T5" fmla="*/ 196739472 h 8000"/>
                <a:gd name="T6" fmla="*/ 2147483646 w 10000"/>
                <a:gd name="T7" fmla="*/ 172188 h 8000"/>
                <a:gd name="T8" fmla="*/ 2147483646 w 10000"/>
                <a:gd name="T9" fmla="*/ 172188 h 8000"/>
                <a:gd name="T10" fmla="*/ 2147483646 w 10000"/>
                <a:gd name="T11" fmla="*/ 3836438 h 8000"/>
                <a:gd name="T12" fmla="*/ 2147483646 w 10000"/>
                <a:gd name="T13" fmla="*/ 7328501 h 8000"/>
                <a:gd name="T14" fmla="*/ 2147483646 w 10000"/>
                <a:gd name="T15" fmla="*/ 10746857 h 8000"/>
                <a:gd name="T16" fmla="*/ 2147483646 w 10000"/>
                <a:gd name="T17" fmla="*/ 13673428 h 8000"/>
                <a:gd name="T18" fmla="*/ 2147483646 w 10000"/>
                <a:gd name="T19" fmla="*/ 16624462 h 8000"/>
                <a:gd name="T20" fmla="*/ 2147483646 w 10000"/>
                <a:gd name="T21" fmla="*/ 19378844 h 8000"/>
                <a:gd name="T22" fmla="*/ 2147483646 w 10000"/>
                <a:gd name="T23" fmla="*/ 21739765 h 8000"/>
                <a:gd name="T24" fmla="*/ 2147483646 w 10000"/>
                <a:gd name="T25" fmla="*/ 23977583 h 8000"/>
                <a:gd name="T26" fmla="*/ 2147483646 w 10000"/>
                <a:gd name="T27" fmla="*/ 26018749 h 8000"/>
                <a:gd name="T28" fmla="*/ 2147483646 w 10000"/>
                <a:gd name="T29" fmla="*/ 27789401 h 8000"/>
                <a:gd name="T30" fmla="*/ 2147483646 w 10000"/>
                <a:gd name="T31" fmla="*/ 29560052 h 8000"/>
                <a:gd name="T32" fmla="*/ 2147483646 w 10000"/>
                <a:gd name="T33" fmla="*/ 31035726 h 8000"/>
                <a:gd name="T34" fmla="*/ 2147483646 w 10000"/>
                <a:gd name="T35" fmla="*/ 32191488 h 8000"/>
                <a:gd name="T36" fmla="*/ 2147483646 w 10000"/>
                <a:gd name="T37" fmla="*/ 33396491 h 8000"/>
                <a:gd name="T38" fmla="*/ 2147483646 w 10000"/>
                <a:gd name="T39" fmla="*/ 34404842 h 8000"/>
                <a:gd name="T40" fmla="*/ 2147483646 w 10000"/>
                <a:gd name="T41" fmla="*/ 35118058 h 8000"/>
                <a:gd name="T42" fmla="*/ 2147483646 w 10000"/>
                <a:gd name="T43" fmla="*/ 35732791 h 8000"/>
                <a:gd name="T44" fmla="*/ 2147483646 w 10000"/>
                <a:gd name="T45" fmla="*/ 36323061 h 8000"/>
                <a:gd name="T46" fmla="*/ 2109030222 w 10000"/>
                <a:gd name="T47" fmla="*/ 36593575 h 8000"/>
                <a:gd name="T48" fmla="*/ 2030972384 w 10000"/>
                <a:gd name="T49" fmla="*/ 36888710 h 8000"/>
                <a:gd name="T50" fmla="*/ 1954013894 w 10000"/>
                <a:gd name="T51" fmla="*/ 37036277 h 8000"/>
                <a:gd name="T52" fmla="*/ 1877788503 w 10000"/>
                <a:gd name="T53" fmla="*/ 36888710 h 8000"/>
                <a:gd name="T54" fmla="*/ 1802295606 w 10000"/>
                <a:gd name="T55" fmla="*/ 36888710 h 8000"/>
                <a:gd name="T56" fmla="*/ 1727535808 w 10000"/>
                <a:gd name="T57" fmla="*/ 36593575 h 8000"/>
                <a:gd name="T58" fmla="*/ 1654242209 w 10000"/>
                <a:gd name="T59" fmla="*/ 36150873 h 8000"/>
                <a:gd name="T60" fmla="*/ 1581681104 w 10000"/>
                <a:gd name="T61" fmla="*/ 35732791 h 8000"/>
                <a:gd name="T62" fmla="*/ 1510586199 w 10000"/>
                <a:gd name="T63" fmla="*/ 35265625 h 8000"/>
                <a:gd name="T64" fmla="*/ 1439857540 w 10000"/>
                <a:gd name="T65" fmla="*/ 34552409 h 8000"/>
                <a:gd name="T66" fmla="*/ 1370228227 w 10000"/>
                <a:gd name="T67" fmla="*/ 33789952 h 8000"/>
                <a:gd name="T68" fmla="*/ 1302065114 w 10000"/>
                <a:gd name="T69" fmla="*/ 33101356 h 8000"/>
                <a:gd name="T70" fmla="*/ 1169036926 w 10000"/>
                <a:gd name="T71" fmla="*/ 31158673 h 8000"/>
                <a:gd name="T72" fmla="*/ 1041505471 w 10000"/>
                <a:gd name="T73" fmla="*/ 29092886 h 8000"/>
                <a:gd name="T74" fmla="*/ 919104501 w 10000"/>
                <a:gd name="T75" fmla="*/ 26928774 h 8000"/>
                <a:gd name="T76" fmla="*/ 803300216 w 10000"/>
                <a:gd name="T77" fmla="*/ 24543232 h 8000"/>
                <a:gd name="T78" fmla="*/ 692627021 w 10000"/>
                <a:gd name="T79" fmla="*/ 22059364 h 8000"/>
                <a:gd name="T80" fmla="*/ 590015498 w 10000"/>
                <a:gd name="T81" fmla="*/ 19378844 h 8000"/>
                <a:gd name="T82" fmla="*/ 493633807 w 10000"/>
                <a:gd name="T83" fmla="*/ 16747408 h 8000"/>
                <a:gd name="T84" fmla="*/ 404948753 w 10000"/>
                <a:gd name="T85" fmla="*/ 14116130 h 8000"/>
                <a:gd name="T86" fmla="*/ 323592271 w 10000"/>
                <a:gd name="T87" fmla="*/ 11632262 h 8000"/>
                <a:gd name="T88" fmla="*/ 251398018 w 10000"/>
                <a:gd name="T89" fmla="*/ 9271340 h 8000"/>
                <a:gd name="T90" fmla="*/ 186166092 w 10000"/>
                <a:gd name="T91" fmla="*/ 7033366 h 8000"/>
                <a:gd name="T92" fmla="*/ 131195742 w 10000"/>
                <a:gd name="T93" fmla="*/ 5164388 h 8000"/>
                <a:gd name="T94" fmla="*/ 85020768 w 10000"/>
                <a:gd name="T95" fmla="*/ 3393736 h 8000"/>
                <a:gd name="T96" fmla="*/ 21621893 w 10000"/>
                <a:gd name="T97" fmla="*/ 860784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5">
              <a:extLst>
                <a:ext uri="{FF2B5EF4-FFF2-40B4-BE49-F238E27FC236}">
                  <a16:creationId xmlns:a16="http://schemas.microsoft.com/office/drawing/2014/main" id="{7D2A3D4A-0161-D141-BB91-CDF1BD9B86AC}"/>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15" name="Rectangle 14">
            <a:extLst>
              <a:ext uri="{FF2B5EF4-FFF2-40B4-BE49-F238E27FC236}">
                <a16:creationId xmlns:a16="http://schemas.microsoft.com/office/drawing/2014/main" id="{D4D4C8B2-D1CE-3946-BDB8-77D08D8129FC}"/>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6" name="Picture 35">
            <a:extLst>
              <a:ext uri="{FF2B5EF4-FFF2-40B4-BE49-F238E27FC236}">
                <a16:creationId xmlns:a16="http://schemas.microsoft.com/office/drawing/2014/main" id="{7E001E96-A7FD-2548-9C71-8620DDA15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5400000">
            <a:off x="8396289" y="3335339"/>
            <a:ext cx="48133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8576756" y="1278468"/>
            <a:ext cx="1413933" cy="4748589"/>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1154953" y="1278468"/>
            <a:ext cx="6247547"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Footer Placeholder 4">
            <a:extLst>
              <a:ext uri="{FF2B5EF4-FFF2-40B4-BE49-F238E27FC236}">
                <a16:creationId xmlns:a16="http://schemas.microsoft.com/office/drawing/2014/main" id="{2ED1DDE9-880D-8240-B362-67AD8563A056}"/>
              </a:ext>
            </a:extLst>
          </p:cNvPr>
          <p:cNvSpPr>
            <a:spLocks noGrp="1"/>
          </p:cNvSpPr>
          <p:nvPr>
            <p:ph type="ftr"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435116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891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108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37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image" Target="../media/image1.jpe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5EB5756-87DA-4E20-A88D-B591C9CC1F36}" type="datetimeFigureOut">
              <a:rPr lang="en-US" smtClean="0">
                <a:solidFill>
                  <a:prstClr val="black">
                    <a:tint val="75000"/>
                  </a:prstClr>
                </a:solidFill>
              </a:rPr>
              <a:pPr/>
              <a:t>11/8/23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E1A982-B1F1-4649-A26A-8AB1DEE5E8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36032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233414-5B4F-4B5B-BB1E-1D3048E845D7}"/>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2C6C1B-55DA-404A-B996-4A01DABBC2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1B1C7-29C9-4A87-8F26-267570B1881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C2223F-814A-4C1D-BDB9-F9F23F1B01A4}" type="datetimeFigureOut">
              <a:rPr lang="en-US" smtClean="0"/>
              <a:t>11/8/23</a:t>
            </a:fld>
            <a:endParaRPr lang="en-US"/>
          </a:p>
        </p:txBody>
      </p:sp>
      <p:sp>
        <p:nvSpPr>
          <p:cNvPr id="5" name="Footer Placeholder 4">
            <a:extLst>
              <a:ext uri="{FF2B5EF4-FFF2-40B4-BE49-F238E27FC236}">
                <a16:creationId xmlns:a16="http://schemas.microsoft.com/office/drawing/2014/main" id="{5FB6DAE5-DFDB-4D5B-8170-3F31C3EEFEA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EF3C57-81A5-4F46-8E56-A3C8E65C8AE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0ECDDE-EADB-4BB7-AE69-C34967C956F8}" type="slidenum">
              <a:rPr lang="en-US" smtClean="0"/>
              <a:t>‹#›</a:t>
            </a:fld>
            <a:endParaRPr lang="en-US"/>
          </a:p>
        </p:txBody>
      </p:sp>
    </p:spTree>
    <p:extLst>
      <p:ext uri="{BB962C8B-B14F-4D97-AF65-F5344CB8AC3E}">
        <p14:creationId xmlns:p14="http://schemas.microsoft.com/office/powerpoint/2010/main" val="11799304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6322"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6323"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defTabSz="457200" fontAlgn="auto">
              <a:spcBef>
                <a:spcPts val="0"/>
              </a:spcBef>
              <a:spcAft>
                <a:spcPts val="0"/>
              </a:spcAft>
              <a:defRPr sz="1200" smtClean="0">
                <a:solidFill>
                  <a:prstClr val="black">
                    <a:tint val="75000"/>
                  </a:prstClr>
                </a:solidFill>
                <a:latin typeface="Calibri"/>
                <a:ea typeface="+mn-ea"/>
                <a:cs typeface="+mn-cs"/>
              </a:defRPr>
            </a:lvl1pPr>
          </a:lstStyle>
          <a:p>
            <a:pPr>
              <a:defRPr/>
            </a:pPr>
            <a:fld id="{D34291B2-4B01-45F7-89A3-43B0B4E4AFF7}" type="datetimeFigureOut">
              <a:rPr lang="en-US">
                <a:sym typeface="Gill Sans" charset="0"/>
              </a:rPr>
              <a:pPr>
                <a:defRPr/>
              </a:pPr>
              <a:t>11/8/23</a:t>
            </a:fld>
            <a:endParaRPr lang="en-US">
              <a:sym typeface="Gill Sans"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defTabSz="4572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sym typeface="Gill Sans"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defTabSz="457200" fontAlgn="auto">
              <a:spcBef>
                <a:spcPts val="0"/>
              </a:spcBef>
              <a:spcAft>
                <a:spcPts val="0"/>
              </a:spcAft>
              <a:defRPr sz="1200" smtClean="0">
                <a:solidFill>
                  <a:prstClr val="black">
                    <a:tint val="75000"/>
                  </a:prstClr>
                </a:solidFill>
                <a:latin typeface="Calibri"/>
                <a:ea typeface="+mn-ea"/>
                <a:cs typeface="+mn-cs"/>
              </a:defRPr>
            </a:lvl1pPr>
          </a:lstStyle>
          <a:p>
            <a:pPr>
              <a:defRPr/>
            </a:pPr>
            <a:fld id="{98227C75-5B67-426C-8DCC-F213A5FA7B64}" type="slidenum">
              <a:rPr lang="en-US">
                <a:sym typeface="Gill Sans" charset="0"/>
              </a:rPr>
              <a:pPr>
                <a:defRPr/>
              </a:pPr>
              <a:t>‹#›</a:t>
            </a:fld>
            <a:endParaRPr lang="en-US">
              <a:sym typeface="Gill Sans" charset="0"/>
            </a:endParaRPr>
          </a:p>
        </p:txBody>
      </p:sp>
    </p:spTree>
    <p:extLst>
      <p:ext uri="{BB962C8B-B14F-4D97-AF65-F5344CB8AC3E}">
        <p14:creationId xmlns:p14="http://schemas.microsoft.com/office/powerpoint/2010/main" val="208282839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132" tIns="45567" rIns="91132" bIns="45567" rtlCol="0" anchor="ctr">
            <a:normAutofit/>
          </a:bodyPr>
          <a:lstStyle/>
          <a:p>
            <a:r>
              <a:rPr lang="en-US"/>
              <a:t>Click to edit Master title style</a:t>
            </a:r>
          </a:p>
        </p:txBody>
      </p:sp>
      <p:sp>
        <p:nvSpPr>
          <p:cNvPr id="3" name="Text Placeholder 2"/>
          <p:cNvSpPr>
            <a:spLocks noGrp="1"/>
          </p:cNvSpPr>
          <p:nvPr>
            <p:ph type="body" idx="1"/>
          </p:nvPr>
        </p:nvSpPr>
        <p:spPr>
          <a:xfrm>
            <a:off x="609600" y="1600228"/>
            <a:ext cx="10972800" cy="4525963"/>
          </a:xfrm>
          <a:prstGeom prst="rect">
            <a:avLst/>
          </a:prstGeom>
        </p:spPr>
        <p:txBody>
          <a:bodyPr vert="horz" lIns="91132" tIns="45567" rIns="91132" bIns="455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400"/>
            <a:ext cx="2844800" cy="365125"/>
          </a:xfrm>
          <a:prstGeom prst="rect">
            <a:avLst/>
          </a:prstGeom>
        </p:spPr>
        <p:txBody>
          <a:bodyPr vert="horz" lIns="91132" tIns="45567" rIns="91132" bIns="45567" rtlCol="0" anchor="ctr"/>
          <a:lstStyle>
            <a:lvl1pPr algn="l">
              <a:defRPr sz="1200">
                <a:solidFill>
                  <a:schemeClr val="tx1">
                    <a:tint val="75000"/>
                  </a:schemeClr>
                </a:solidFill>
              </a:defRPr>
            </a:lvl1pPr>
          </a:lstStyle>
          <a:p>
            <a:pPr>
              <a:defRPr/>
            </a:pPr>
            <a:fld id="{E3E8CE51-A9B6-4AEA-82EF-52E380062672}" type="datetimeFigureOut">
              <a:rPr lang="en-US" smtClean="0">
                <a:solidFill>
                  <a:prstClr val="black">
                    <a:tint val="75000"/>
                  </a:prstClr>
                </a:solidFill>
              </a:rPr>
              <a:pPr>
                <a:defRPr/>
              </a:pPr>
              <a:t>11/8/23</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400"/>
            <a:ext cx="3860800" cy="365125"/>
          </a:xfrm>
          <a:prstGeom prst="rect">
            <a:avLst/>
          </a:prstGeom>
        </p:spPr>
        <p:txBody>
          <a:bodyPr vert="horz" lIns="91132" tIns="45567" rIns="91132" bIns="45567"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400"/>
            <a:ext cx="2844800" cy="365125"/>
          </a:xfrm>
          <a:prstGeom prst="rect">
            <a:avLst/>
          </a:prstGeom>
        </p:spPr>
        <p:txBody>
          <a:bodyPr vert="horz" lIns="91132" tIns="45567" rIns="91132" bIns="45567" rtlCol="0" anchor="ctr"/>
          <a:lstStyle>
            <a:lvl1pPr algn="r">
              <a:defRPr sz="1200">
                <a:solidFill>
                  <a:schemeClr val="tx1">
                    <a:tint val="75000"/>
                  </a:schemeClr>
                </a:solidFill>
              </a:defRPr>
            </a:lvl1pPr>
          </a:lstStyle>
          <a:p>
            <a:pPr>
              <a:defRPr/>
            </a:pPr>
            <a:fld id="{4ECCAC4F-3A2B-4954-996A-50C5C84EBE9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0494100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1346" rtl="0" eaLnBrk="1" latinLnBrk="0" hangingPunct="1">
        <a:spcBef>
          <a:spcPct val="0"/>
        </a:spcBef>
        <a:buNone/>
        <a:defRPr sz="4400" kern="1200">
          <a:solidFill>
            <a:schemeClr val="tx1"/>
          </a:solidFill>
          <a:latin typeface="+mj-lt"/>
          <a:ea typeface="+mj-ea"/>
          <a:cs typeface="+mj-cs"/>
        </a:defRPr>
      </a:lvl1pPr>
    </p:titleStyle>
    <p:bodyStyle>
      <a:lvl1pPr marL="341761" indent="-341761" algn="l" defTabSz="91134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0469" indent="-284805" algn="l" defTabSz="91134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39189" indent="-227835" algn="l" defTabSz="91134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4862" indent="-227835" algn="l" defTabSz="91134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0534" indent="-227835" algn="l" defTabSz="91134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6217" indent="-227835" algn="l" defTabSz="91134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1887" indent="-227835" algn="l" defTabSz="91134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17558" indent="-227835" algn="l" defTabSz="91134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3223" indent="-227835" algn="l" defTabSz="9113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1346" rtl="0" eaLnBrk="1" latinLnBrk="0" hangingPunct="1">
        <a:defRPr sz="1800" kern="1200">
          <a:solidFill>
            <a:schemeClr val="tx1"/>
          </a:solidFill>
          <a:latin typeface="+mn-lt"/>
          <a:ea typeface="+mn-ea"/>
          <a:cs typeface="+mn-cs"/>
        </a:defRPr>
      </a:lvl1pPr>
      <a:lvl2pPr marL="455666" algn="l" defTabSz="911346" rtl="0" eaLnBrk="1" latinLnBrk="0" hangingPunct="1">
        <a:defRPr sz="1800" kern="1200">
          <a:solidFill>
            <a:schemeClr val="tx1"/>
          </a:solidFill>
          <a:latin typeface="+mn-lt"/>
          <a:ea typeface="+mn-ea"/>
          <a:cs typeface="+mn-cs"/>
        </a:defRPr>
      </a:lvl2pPr>
      <a:lvl3pPr marL="911346" algn="l" defTabSz="911346" rtl="0" eaLnBrk="1" latinLnBrk="0" hangingPunct="1">
        <a:defRPr sz="1800" kern="1200">
          <a:solidFill>
            <a:schemeClr val="tx1"/>
          </a:solidFill>
          <a:latin typeface="+mn-lt"/>
          <a:ea typeface="+mn-ea"/>
          <a:cs typeface="+mn-cs"/>
        </a:defRPr>
      </a:lvl3pPr>
      <a:lvl4pPr marL="1367018" algn="l" defTabSz="911346" rtl="0" eaLnBrk="1" latinLnBrk="0" hangingPunct="1">
        <a:defRPr sz="1800" kern="1200">
          <a:solidFill>
            <a:schemeClr val="tx1"/>
          </a:solidFill>
          <a:latin typeface="+mn-lt"/>
          <a:ea typeface="+mn-ea"/>
          <a:cs typeface="+mn-cs"/>
        </a:defRPr>
      </a:lvl4pPr>
      <a:lvl5pPr marL="1822693" algn="l" defTabSz="911346" rtl="0" eaLnBrk="1" latinLnBrk="0" hangingPunct="1">
        <a:defRPr sz="1800" kern="1200">
          <a:solidFill>
            <a:schemeClr val="tx1"/>
          </a:solidFill>
          <a:latin typeface="+mn-lt"/>
          <a:ea typeface="+mn-ea"/>
          <a:cs typeface="+mn-cs"/>
        </a:defRPr>
      </a:lvl5pPr>
      <a:lvl6pPr marL="2278380" algn="l" defTabSz="911346" rtl="0" eaLnBrk="1" latinLnBrk="0" hangingPunct="1">
        <a:defRPr sz="1800" kern="1200">
          <a:solidFill>
            <a:schemeClr val="tx1"/>
          </a:solidFill>
          <a:latin typeface="+mn-lt"/>
          <a:ea typeface="+mn-ea"/>
          <a:cs typeface="+mn-cs"/>
        </a:defRPr>
      </a:lvl6pPr>
      <a:lvl7pPr marL="2734043" algn="l" defTabSz="911346" rtl="0" eaLnBrk="1" latinLnBrk="0" hangingPunct="1">
        <a:defRPr sz="1800" kern="1200">
          <a:solidFill>
            <a:schemeClr val="tx1"/>
          </a:solidFill>
          <a:latin typeface="+mn-lt"/>
          <a:ea typeface="+mn-ea"/>
          <a:cs typeface="+mn-cs"/>
        </a:defRPr>
      </a:lvl7pPr>
      <a:lvl8pPr marL="3189719" algn="l" defTabSz="911346" rtl="0" eaLnBrk="1" latinLnBrk="0" hangingPunct="1">
        <a:defRPr sz="1800" kern="1200">
          <a:solidFill>
            <a:schemeClr val="tx1"/>
          </a:solidFill>
          <a:latin typeface="+mn-lt"/>
          <a:ea typeface="+mn-ea"/>
          <a:cs typeface="+mn-cs"/>
        </a:defRPr>
      </a:lvl8pPr>
      <a:lvl9pPr marL="3645391" algn="l" defTabSz="91134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986" name="Group 8">
            <a:extLst>
              <a:ext uri="{FF2B5EF4-FFF2-40B4-BE49-F238E27FC236}">
                <a16:creationId xmlns:a16="http://schemas.microsoft.com/office/drawing/2014/main" id="{5DD83A10-340B-8341-AF41-C51C756578DD}"/>
              </a:ext>
            </a:extLst>
          </p:cNvPr>
          <p:cNvGrpSpPr>
            <a:grpSpLocks/>
          </p:cNvGrpSpPr>
          <p:nvPr/>
        </p:nvGrpSpPr>
        <p:grpSpPr bwMode="auto">
          <a:xfrm>
            <a:off x="0" y="0"/>
            <a:ext cx="12192000" cy="6864350"/>
            <a:chOff x="0" y="0"/>
            <a:chExt cx="12192000" cy="6864654"/>
          </a:xfrm>
        </p:grpSpPr>
        <p:sp>
          <p:nvSpPr>
            <p:cNvPr id="26" name="Rectangle 25">
              <a:extLst>
                <a:ext uri="{FF2B5EF4-FFF2-40B4-BE49-F238E27FC236}">
                  <a16:creationId xmlns:a16="http://schemas.microsoft.com/office/drawing/2014/main" id="{1B8AC40F-A7FD-374C-9AE5-E6580500D40E}"/>
                </a:ext>
              </a:extLst>
            </p:cNvPr>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a:extLst>
                <a:ext uri="{FF2B5EF4-FFF2-40B4-BE49-F238E27FC236}">
                  <a16:creationId xmlns:a16="http://schemas.microsoft.com/office/drawing/2014/main" id="{5BB00112-716F-684F-8ADD-C1805091AB42}"/>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a:extLst>
                <a:ext uri="{FF2B5EF4-FFF2-40B4-BE49-F238E27FC236}">
                  <a16:creationId xmlns:a16="http://schemas.microsoft.com/office/drawing/2014/main" id="{841ED178-EF75-7244-A37C-15E88C4A5324}"/>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a:extLst>
                <a:ext uri="{FF2B5EF4-FFF2-40B4-BE49-F238E27FC236}">
                  <a16:creationId xmlns:a16="http://schemas.microsoft.com/office/drawing/2014/main" id="{98710922-E9DD-3340-976C-7D180FF5ED89}"/>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a:extLst>
                <a:ext uri="{FF2B5EF4-FFF2-40B4-BE49-F238E27FC236}">
                  <a16:creationId xmlns:a16="http://schemas.microsoft.com/office/drawing/2014/main" id="{37CBA98E-6DDB-BB40-99D2-8AB311FBBAD9}"/>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2006" name="Freeform 5">
              <a:extLst>
                <a:ext uri="{FF2B5EF4-FFF2-40B4-BE49-F238E27FC236}">
                  <a16:creationId xmlns:a16="http://schemas.microsoft.com/office/drawing/2014/main" id="{5A7AE4DC-16BD-1B45-B5B6-5EDE80EE1D33}"/>
                </a:ext>
              </a:extLst>
            </p:cNvPr>
            <p:cNvSpPr>
              <a:spLocks/>
            </p:cNvSpPr>
            <p:nvPr/>
          </p:nvSpPr>
          <p:spPr bwMode="gray">
            <a:xfrm rot="-589932">
              <a:off x="8490951" y="1797517"/>
              <a:ext cx="3299407" cy="440924"/>
            </a:xfrm>
            <a:custGeom>
              <a:avLst/>
              <a:gdLst>
                <a:gd name="T0" fmla="*/ 9253187 w 10000"/>
                <a:gd name="T1" fmla="*/ 17583959 h 5291"/>
                <a:gd name="T2" fmla="*/ 1084036337 w 10000"/>
                <a:gd name="T3" fmla="*/ 36744278 h 5291"/>
                <a:gd name="T4" fmla="*/ 1088608655 w 10000"/>
                <a:gd name="T5" fmla="*/ 0 h 5291"/>
                <a:gd name="T6" fmla="*/ 1088608655 w 10000"/>
                <a:gd name="T7" fmla="*/ 0 h 5291"/>
                <a:gd name="T8" fmla="*/ 1052358070 w 10000"/>
                <a:gd name="T9" fmla="*/ 1416690 h 5291"/>
                <a:gd name="T10" fmla="*/ 1016107156 w 10000"/>
                <a:gd name="T11" fmla="*/ 2777880 h 5291"/>
                <a:gd name="T12" fmla="*/ 979856571 w 10000"/>
                <a:gd name="T13" fmla="*/ 4097318 h 5291"/>
                <a:gd name="T14" fmla="*/ 943497106 w 10000"/>
                <a:gd name="T15" fmla="*/ 5229337 h 5291"/>
                <a:gd name="T16" fmla="*/ 907137641 w 10000"/>
                <a:gd name="T17" fmla="*/ 6368273 h 5291"/>
                <a:gd name="T18" fmla="*/ 870778176 w 10000"/>
                <a:gd name="T19" fmla="*/ 7437707 h 5291"/>
                <a:gd name="T20" fmla="*/ 834853902 w 10000"/>
                <a:gd name="T21" fmla="*/ 8347472 h 5291"/>
                <a:gd name="T22" fmla="*/ 798276676 w 10000"/>
                <a:gd name="T23" fmla="*/ 9201736 h 5291"/>
                <a:gd name="T24" fmla="*/ 762026092 w 10000"/>
                <a:gd name="T25" fmla="*/ 10000333 h 5291"/>
                <a:gd name="T26" fmla="*/ 726428460 w 10000"/>
                <a:gd name="T27" fmla="*/ 10680928 h 5291"/>
                <a:gd name="T28" fmla="*/ 690177875 w 10000"/>
                <a:gd name="T29" fmla="*/ 11361522 h 5291"/>
                <a:gd name="T30" fmla="*/ 654580243 w 10000"/>
                <a:gd name="T31" fmla="*/ 11937865 h 5291"/>
                <a:gd name="T32" fmla="*/ 618982941 w 10000"/>
                <a:gd name="T33" fmla="*/ 12389289 h 5291"/>
                <a:gd name="T34" fmla="*/ 583385309 w 10000"/>
                <a:gd name="T35" fmla="*/ 12847630 h 5291"/>
                <a:gd name="T36" fmla="*/ 548223198 w 10000"/>
                <a:gd name="T37" fmla="*/ 13236553 h 5291"/>
                <a:gd name="T38" fmla="*/ 513496610 w 10000"/>
                <a:gd name="T39" fmla="*/ 13528225 h 5291"/>
                <a:gd name="T40" fmla="*/ 478552260 w 10000"/>
                <a:gd name="T41" fmla="*/ 13750479 h 5291"/>
                <a:gd name="T42" fmla="*/ 444043432 w 10000"/>
                <a:gd name="T43" fmla="*/ 13979649 h 5291"/>
                <a:gd name="T44" fmla="*/ 409970126 w 10000"/>
                <a:gd name="T45" fmla="*/ 14090734 h 5291"/>
                <a:gd name="T46" fmla="*/ 376005371 w 10000"/>
                <a:gd name="T47" fmla="*/ 14208820 h 5291"/>
                <a:gd name="T48" fmla="*/ 342367587 w 10000"/>
                <a:gd name="T49" fmla="*/ 14257404 h 5291"/>
                <a:gd name="T50" fmla="*/ 309056114 w 10000"/>
                <a:gd name="T51" fmla="*/ 14208820 h 5291"/>
                <a:gd name="T52" fmla="*/ 276180162 w 10000"/>
                <a:gd name="T53" fmla="*/ 14208820 h 5291"/>
                <a:gd name="T54" fmla="*/ 243630522 w 10000"/>
                <a:gd name="T55" fmla="*/ 14090734 h 5291"/>
                <a:gd name="T56" fmla="*/ 211516734 w 10000"/>
                <a:gd name="T57" fmla="*/ 13917148 h 5291"/>
                <a:gd name="T58" fmla="*/ 179947018 w 10000"/>
                <a:gd name="T59" fmla="*/ 13750479 h 5291"/>
                <a:gd name="T60" fmla="*/ 148921704 w 10000"/>
                <a:gd name="T61" fmla="*/ 13576809 h 5291"/>
                <a:gd name="T62" fmla="*/ 118114151 w 10000"/>
                <a:gd name="T63" fmla="*/ 13299055 h 5291"/>
                <a:gd name="T64" fmla="*/ 87741790 w 10000"/>
                <a:gd name="T65" fmla="*/ 13007383 h 5291"/>
                <a:gd name="T66" fmla="*/ 58022712 w 10000"/>
                <a:gd name="T67" fmla="*/ 12729628 h 5291"/>
                <a:gd name="T68" fmla="*/ 0 w 10000"/>
                <a:gd name="T69" fmla="*/ 11986533 h 5291"/>
                <a:gd name="T70" fmla="*/ 9253187 w 10000"/>
                <a:gd name="T71" fmla="*/ 17583959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42007" name="Freeform 5">
              <a:extLst>
                <a:ext uri="{FF2B5EF4-FFF2-40B4-BE49-F238E27FC236}">
                  <a16:creationId xmlns:a16="http://schemas.microsoft.com/office/drawing/2014/main" id="{7859F467-9E08-504A-9838-5EC0D3BE0274}"/>
                </a:ext>
              </a:extLst>
            </p:cNvPr>
            <p:cNvSpPr>
              <a:spLocks/>
            </p:cNvSpPr>
            <p:nvPr/>
          </p:nvSpPr>
          <p:spPr bwMode="gray">
            <a:xfrm>
              <a:off x="459506" y="1866405"/>
              <a:ext cx="11277600" cy="4533900"/>
            </a:xfrm>
            <a:custGeom>
              <a:avLst/>
              <a:gdLst>
                <a:gd name="T0" fmla="*/ 0 w 7104"/>
                <a:gd name="T1" fmla="*/ 0 h 2856"/>
                <a:gd name="T2" fmla="*/ 0 w 7104"/>
                <a:gd name="T3" fmla="*/ 2147483646 h 2856"/>
                <a:gd name="T4" fmla="*/ 2147483646 w 7104"/>
                <a:gd name="T5" fmla="*/ 2147483646 h 2856"/>
                <a:gd name="T6" fmla="*/ 2147483646 w 7104"/>
                <a:gd name="T7" fmla="*/ 2520950 h 2856"/>
                <a:gd name="T8" fmla="*/ 2147483646 w 7104"/>
                <a:gd name="T9" fmla="*/ 2520950 h 2856"/>
                <a:gd name="T10" fmla="*/ 2147483646 w 7104"/>
                <a:gd name="T11" fmla="*/ 65524063 h 2856"/>
                <a:gd name="T12" fmla="*/ 2147483646 w 7104"/>
                <a:gd name="T13" fmla="*/ 126007813 h 2856"/>
                <a:gd name="T14" fmla="*/ 2147483646 w 7104"/>
                <a:gd name="T15" fmla="*/ 183972200 h 2856"/>
                <a:gd name="T16" fmla="*/ 2147483646 w 7104"/>
                <a:gd name="T17" fmla="*/ 234375325 h 2856"/>
                <a:gd name="T18" fmla="*/ 2147483646 w 7104"/>
                <a:gd name="T19" fmla="*/ 284778450 h 2856"/>
                <a:gd name="T20" fmla="*/ 2147483646 w 7104"/>
                <a:gd name="T21" fmla="*/ 332660625 h 2856"/>
                <a:gd name="T22" fmla="*/ 2147483646 w 7104"/>
                <a:gd name="T23" fmla="*/ 372983125 h 2856"/>
                <a:gd name="T24" fmla="*/ 2147483646 w 7104"/>
                <a:gd name="T25" fmla="*/ 410786263 h 2856"/>
                <a:gd name="T26" fmla="*/ 2147483646 w 7104"/>
                <a:gd name="T27" fmla="*/ 446068450 h 2856"/>
                <a:gd name="T28" fmla="*/ 2147483646 w 7104"/>
                <a:gd name="T29" fmla="*/ 476310325 h 2856"/>
                <a:gd name="T30" fmla="*/ 2147483646 w 7104"/>
                <a:gd name="T31" fmla="*/ 506552200 h 2856"/>
                <a:gd name="T32" fmla="*/ 2147483646 w 7104"/>
                <a:gd name="T33" fmla="*/ 531753763 h 2856"/>
                <a:gd name="T34" fmla="*/ 2147483646 w 7104"/>
                <a:gd name="T35" fmla="*/ 551915013 h 2856"/>
                <a:gd name="T36" fmla="*/ 2147483646 w 7104"/>
                <a:gd name="T37" fmla="*/ 572076263 h 2856"/>
                <a:gd name="T38" fmla="*/ 2147483646 w 7104"/>
                <a:gd name="T39" fmla="*/ 589716563 h 2856"/>
                <a:gd name="T40" fmla="*/ 2147483646 w 7104"/>
                <a:gd name="T41" fmla="*/ 602318138 h 2856"/>
                <a:gd name="T42" fmla="*/ 2147483646 w 7104"/>
                <a:gd name="T43" fmla="*/ 612398763 h 2856"/>
                <a:gd name="T44" fmla="*/ 2147483646 w 7104"/>
                <a:gd name="T45" fmla="*/ 622479388 h 2856"/>
                <a:gd name="T46" fmla="*/ 2147483646 w 7104"/>
                <a:gd name="T47" fmla="*/ 627519700 h 2856"/>
                <a:gd name="T48" fmla="*/ 2147483646 w 7104"/>
                <a:gd name="T49" fmla="*/ 632560013 h 2856"/>
                <a:gd name="T50" fmla="*/ 2147483646 w 7104"/>
                <a:gd name="T51" fmla="*/ 635079375 h 2856"/>
                <a:gd name="T52" fmla="*/ 2147483646 w 7104"/>
                <a:gd name="T53" fmla="*/ 632560013 h 2856"/>
                <a:gd name="T54" fmla="*/ 2147483646 w 7104"/>
                <a:gd name="T55" fmla="*/ 632560013 h 2856"/>
                <a:gd name="T56" fmla="*/ 2147483646 w 7104"/>
                <a:gd name="T57" fmla="*/ 627519700 h 2856"/>
                <a:gd name="T58" fmla="*/ 2147483646 w 7104"/>
                <a:gd name="T59" fmla="*/ 619958438 h 2856"/>
                <a:gd name="T60" fmla="*/ 2147483646 w 7104"/>
                <a:gd name="T61" fmla="*/ 612398763 h 2856"/>
                <a:gd name="T62" fmla="*/ 2147483646 w 7104"/>
                <a:gd name="T63" fmla="*/ 604837500 h 2856"/>
                <a:gd name="T64" fmla="*/ 2147483646 w 7104"/>
                <a:gd name="T65" fmla="*/ 592237513 h 2856"/>
                <a:gd name="T66" fmla="*/ 2147483646 w 7104"/>
                <a:gd name="T67" fmla="*/ 579635938 h 2856"/>
                <a:gd name="T68" fmla="*/ 2147483646 w 7104"/>
                <a:gd name="T69" fmla="*/ 567035950 h 2856"/>
                <a:gd name="T70" fmla="*/ 2147483646 w 7104"/>
                <a:gd name="T71" fmla="*/ 534273125 h 2856"/>
                <a:gd name="T72" fmla="*/ 2147483646 w 7104"/>
                <a:gd name="T73" fmla="*/ 498990938 h 2856"/>
                <a:gd name="T74" fmla="*/ 2147483646 w 7104"/>
                <a:gd name="T75" fmla="*/ 461189388 h 2856"/>
                <a:gd name="T76" fmla="*/ 2147483646 w 7104"/>
                <a:gd name="T77" fmla="*/ 420866888 h 2856"/>
                <a:gd name="T78" fmla="*/ 2147483646 w 7104"/>
                <a:gd name="T79" fmla="*/ 378023438 h 2856"/>
                <a:gd name="T80" fmla="*/ 2147483646 w 7104"/>
                <a:gd name="T81" fmla="*/ 332660625 h 2856"/>
                <a:gd name="T82" fmla="*/ 2147483646 w 7104"/>
                <a:gd name="T83" fmla="*/ 287297813 h 2856"/>
                <a:gd name="T84" fmla="*/ 1978323450 w 7104"/>
                <a:gd name="T85" fmla="*/ 241935000 h 2856"/>
                <a:gd name="T86" fmla="*/ 1580138763 w 7104"/>
                <a:gd name="T87" fmla="*/ 199093138 h 2856"/>
                <a:gd name="T88" fmla="*/ 1227316888 w 7104"/>
                <a:gd name="T89" fmla="*/ 158770638 h 2856"/>
                <a:gd name="T90" fmla="*/ 909777200 w 7104"/>
                <a:gd name="T91" fmla="*/ 120967500 h 2856"/>
                <a:gd name="T92" fmla="*/ 640119688 w 7104"/>
                <a:gd name="T93" fmla="*/ 88206263 h 2856"/>
                <a:gd name="T94" fmla="*/ 415826575 w 7104"/>
                <a:gd name="T95" fmla="*/ 57964388 h 2856"/>
                <a:gd name="T96" fmla="*/ 105846563 w 7104"/>
                <a:gd name="T97" fmla="*/ 15120938 h 2856"/>
                <a:gd name="T98" fmla="*/ 0 w 7104"/>
                <a:gd name="T99" fmla="*/ 0 h 2856"/>
                <a:gd name="T100" fmla="*/ 0 w 7104"/>
                <a:gd name="T101" fmla="*/ 0 h 2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42008" name="Freeform 5">
              <a:extLst>
                <a:ext uri="{FF2B5EF4-FFF2-40B4-BE49-F238E27FC236}">
                  <a16:creationId xmlns:a16="http://schemas.microsoft.com/office/drawing/2014/main" id="{F8C6CB17-1825-C04D-908A-8C72BA9DC646}"/>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378220357 w 15356"/>
                <a:gd name="T13" fmla="*/ 2147483646 h 8638"/>
                <a:gd name="T14" fmla="*/ 378220357 w 15356"/>
                <a:gd name="T15" fmla="*/ 372983152 h 8638"/>
                <a:gd name="T16" fmla="*/ 2147483646 w 15356"/>
                <a:gd name="T17" fmla="*/ 372983152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41987" name="Title Placeholder 1">
            <a:extLst>
              <a:ext uri="{FF2B5EF4-FFF2-40B4-BE49-F238E27FC236}">
                <a16:creationId xmlns:a16="http://schemas.microsoft.com/office/drawing/2014/main" id="{64F5D245-D187-694F-A094-8CD1165980F4}"/>
              </a:ext>
            </a:extLst>
          </p:cNvPr>
          <p:cNvSpPr>
            <a:spLocks noGrp="1" noChangeArrowheads="1"/>
          </p:cNvSpPr>
          <p:nvPr>
            <p:ph type="title"/>
          </p:nvPr>
        </p:nvSpPr>
        <p:spPr bwMode="gray">
          <a:xfrm>
            <a:off x="1155700" y="973140"/>
            <a:ext cx="87614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988" name="Text Placeholder 2">
            <a:extLst>
              <a:ext uri="{FF2B5EF4-FFF2-40B4-BE49-F238E27FC236}">
                <a16:creationId xmlns:a16="http://schemas.microsoft.com/office/drawing/2014/main" id="{B1B0A152-2C5F-6943-B7A3-FB8AD982EB9D}"/>
              </a:ext>
            </a:extLst>
          </p:cNvPr>
          <p:cNvSpPr>
            <a:spLocks noGrp="1" noChangeArrowheads="1"/>
          </p:cNvSpPr>
          <p:nvPr>
            <p:ph type="body" idx="1"/>
          </p:nvPr>
        </p:nvSpPr>
        <p:spPr bwMode="auto">
          <a:xfrm>
            <a:off x="1155700" y="2603500"/>
            <a:ext cx="87614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A1084664-2740-BC4D-B3BB-B692DD8D7833}"/>
              </a:ext>
            </a:extLst>
          </p:cNvPr>
          <p:cNvSpPr>
            <a:spLocks noGrp="1"/>
          </p:cNvSpPr>
          <p:nvPr>
            <p:ph type="ftr" sz="quarter" idx="3"/>
          </p:nvPr>
        </p:nvSpPr>
        <p:spPr>
          <a:xfrm>
            <a:off x="528639" y="6391275"/>
            <a:ext cx="3859212" cy="304800"/>
          </a:xfrm>
          <a:prstGeom prst="rect">
            <a:avLst/>
          </a:prstGeom>
          <a:effectLst/>
        </p:spPr>
        <p:txBody>
          <a:bodyPr vert="horz" lIns="91440" tIns="45720" rIns="91440" bIns="45720" rtlCol="0" anchor="b"/>
          <a:lstStyle>
            <a:lvl1pPr algn="l">
              <a:defRPr sz="750" b="1" i="0">
                <a:solidFill>
                  <a:schemeClr val="accent1"/>
                </a:solidFill>
                <a:latin typeface="+mn-lt"/>
              </a:defRPr>
            </a:lvl1pPr>
          </a:lstStyle>
          <a:p>
            <a:pPr>
              <a:defRPr/>
            </a:pPr>
            <a:endParaRPr lang="en-US"/>
          </a:p>
        </p:txBody>
      </p:sp>
      <p:sp>
        <p:nvSpPr>
          <p:cNvPr id="22" name="Rectangle 21">
            <a:extLst>
              <a:ext uri="{FF2B5EF4-FFF2-40B4-BE49-F238E27FC236}">
                <a16:creationId xmlns:a16="http://schemas.microsoft.com/office/drawing/2014/main" id="{44F6D607-57BC-1C49-9B81-D286C34E0FEF}"/>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0020989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342900" rtl="0" eaLnBrk="0" fontAlgn="base" hangingPunct="0">
        <a:spcBef>
          <a:spcPct val="0"/>
        </a:spcBef>
        <a:spcAft>
          <a:spcPct val="0"/>
        </a:spcAft>
        <a:defRPr sz="2700" kern="1200">
          <a:solidFill>
            <a:schemeClr val="bg2"/>
          </a:solidFill>
          <a:latin typeface="+mj-lt"/>
          <a:ea typeface="+mj-ea"/>
          <a:cs typeface="+mj-cs"/>
        </a:defRPr>
      </a:lvl1pPr>
      <a:lvl2pPr algn="l" defTabSz="342900" rtl="0" eaLnBrk="0" fontAlgn="base" hangingPunct="0">
        <a:spcBef>
          <a:spcPct val="0"/>
        </a:spcBef>
        <a:spcAft>
          <a:spcPct val="0"/>
        </a:spcAft>
        <a:defRPr sz="2700">
          <a:solidFill>
            <a:schemeClr val="bg2"/>
          </a:solidFill>
          <a:latin typeface="Century Gothic" panose="020B0502020202020204" pitchFamily="34" charset="0"/>
        </a:defRPr>
      </a:lvl2pPr>
      <a:lvl3pPr algn="l" defTabSz="342900" rtl="0" eaLnBrk="0" fontAlgn="base" hangingPunct="0">
        <a:spcBef>
          <a:spcPct val="0"/>
        </a:spcBef>
        <a:spcAft>
          <a:spcPct val="0"/>
        </a:spcAft>
        <a:defRPr sz="2700">
          <a:solidFill>
            <a:schemeClr val="bg2"/>
          </a:solidFill>
          <a:latin typeface="Century Gothic" panose="020B0502020202020204" pitchFamily="34" charset="0"/>
        </a:defRPr>
      </a:lvl3pPr>
      <a:lvl4pPr algn="l" defTabSz="342900" rtl="0" eaLnBrk="0" fontAlgn="base" hangingPunct="0">
        <a:spcBef>
          <a:spcPct val="0"/>
        </a:spcBef>
        <a:spcAft>
          <a:spcPct val="0"/>
        </a:spcAft>
        <a:defRPr sz="2700">
          <a:solidFill>
            <a:schemeClr val="bg2"/>
          </a:solidFill>
          <a:latin typeface="Century Gothic" panose="020B0502020202020204" pitchFamily="34" charset="0"/>
        </a:defRPr>
      </a:lvl4pPr>
      <a:lvl5pPr algn="l" defTabSz="342900" rtl="0" eaLnBrk="0" fontAlgn="base" hangingPunct="0">
        <a:spcBef>
          <a:spcPct val="0"/>
        </a:spcBef>
        <a:spcAft>
          <a:spcPct val="0"/>
        </a:spcAft>
        <a:defRPr sz="2700">
          <a:solidFill>
            <a:schemeClr val="bg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0" fontAlgn="base" hangingPunct="0">
        <a:spcBef>
          <a:spcPts val="750"/>
        </a:spcBef>
        <a:spcAft>
          <a:spcPct val="0"/>
        </a:spcAft>
        <a:buClr>
          <a:schemeClr val="accent1"/>
        </a:buClr>
        <a:buSzPct val="80000"/>
        <a:buFont typeface="Wingdings 3" pitchFamily="2" charset="2"/>
        <a:buChar char=""/>
        <a:defRPr kern="1200">
          <a:solidFill>
            <a:srgbClr val="404040"/>
          </a:solidFill>
          <a:latin typeface="+mn-lt"/>
          <a:ea typeface="+mn-ea"/>
          <a:cs typeface="+mn-cs"/>
        </a:defRPr>
      </a:lvl1pPr>
      <a:lvl2pPr marL="557213" indent="-214313" algn="l" defTabSz="342900" rtl="0" eaLnBrk="0" fontAlgn="base" hangingPunct="0">
        <a:spcBef>
          <a:spcPts val="75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2pPr>
      <a:lvl3pPr marL="857250" indent="-171450" algn="l" defTabSz="342900" rtl="0" eaLnBrk="0" fontAlgn="base" hangingPunct="0">
        <a:spcBef>
          <a:spcPts val="750"/>
        </a:spcBef>
        <a:spcAft>
          <a:spcPct val="0"/>
        </a:spcAft>
        <a:buClr>
          <a:schemeClr val="accent1"/>
        </a:buClr>
        <a:buSzPct val="80000"/>
        <a:buFont typeface="Wingdings 3" pitchFamily="2" charset="2"/>
        <a:buChar char=""/>
        <a:defRPr sz="1050" kern="1200">
          <a:solidFill>
            <a:srgbClr val="404040"/>
          </a:solidFill>
          <a:latin typeface="+mn-lt"/>
          <a:ea typeface="+mn-ea"/>
          <a:cs typeface="+mn-cs"/>
        </a:defRPr>
      </a:lvl3pPr>
      <a:lvl4pPr marL="1200150" indent="-171450" algn="l" defTabSz="342900" rtl="0" eaLnBrk="0" fontAlgn="base" hangingPunct="0">
        <a:spcBef>
          <a:spcPts val="750"/>
        </a:spcBef>
        <a:spcAft>
          <a:spcPct val="0"/>
        </a:spcAft>
        <a:buClr>
          <a:schemeClr val="accent1"/>
        </a:buClr>
        <a:buSzPct val="80000"/>
        <a:buFont typeface="Wingdings 3" pitchFamily="2" charset="2"/>
        <a:buChar char=""/>
        <a:defRPr sz="900" kern="1200">
          <a:solidFill>
            <a:srgbClr val="404040"/>
          </a:solidFill>
          <a:latin typeface="+mn-lt"/>
          <a:ea typeface="+mn-ea"/>
          <a:cs typeface="+mn-cs"/>
        </a:defRPr>
      </a:lvl4pPr>
      <a:lvl5pPr marL="1543050" indent="-171450" algn="l" defTabSz="342900" rtl="0" eaLnBrk="0" fontAlgn="base" hangingPunct="0">
        <a:spcBef>
          <a:spcPts val="750"/>
        </a:spcBef>
        <a:spcAft>
          <a:spcPct val="0"/>
        </a:spcAft>
        <a:buClr>
          <a:schemeClr val="accent1"/>
        </a:buClr>
        <a:buSzPct val="80000"/>
        <a:buFont typeface="Wingdings 3" pitchFamily="2" charset="2"/>
        <a:buChar char=""/>
        <a:defRPr sz="900" kern="1200">
          <a:solidFill>
            <a:srgbClr val="404040"/>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thekennedyforum.org/app/uploads/2021/05/Ramstad-Model-Legislation-May-2021.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5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13" Type="http://schemas.openxmlformats.org/officeDocument/2006/relationships/image" Target="../media/image27.jpeg"/><Relationship Id="rId18" Type="http://schemas.openxmlformats.org/officeDocument/2006/relationships/image" Target="../media/image32.jpeg"/><Relationship Id="rId26" Type="http://schemas.openxmlformats.org/officeDocument/2006/relationships/image" Target="../media/image40.jpeg"/><Relationship Id="rId39" Type="http://schemas.openxmlformats.org/officeDocument/2006/relationships/image" Target="../media/image53.jpeg"/><Relationship Id="rId21" Type="http://schemas.openxmlformats.org/officeDocument/2006/relationships/image" Target="../media/image35.jpeg"/><Relationship Id="rId34" Type="http://schemas.openxmlformats.org/officeDocument/2006/relationships/image" Target="../media/image48.png"/><Relationship Id="rId42" Type="http://schemas.openxmlformats.org/officeDocument/2006/relationships/image" Target="../media/image56.png"/><Relationship Id="rId47" Type="http://schemas.openxmlformats.org/officeDocument/2006/relationships/image" Target="../media/image61.jpeg"/><Relationship Id="rId7" Type="http://schemas.openxmlformats.org/officeDocument/2006/relationships/image" Target="../media/image21.jpeg"/><Relationship Id="rId2" Type="http://schemas.openxmlformats.org/officeDocument/2006/relationships/tags" Target="../tags/tag2.xml"/><Relationship Id="rId16" Type="http://schemas.openxmlformats.org/officeDocument/2006/relationships/image" Target="../media/image30.jpeg"/><Relationship Id="rId29" Type="http://schemas.openxmlformats.org/officeDocument/2006/relationships/image" Target="../media/image43.jpeg"/><Relationship Id="rId11" Type="http://schemas.openxmlformats.org/officeDocument/2006/relationships/image" Target="../media/image25.png"/><Relationship Id="rId24" Type="http://schemas.openxmlformats.org/officeDocument/2006/relationships/image" Target="../media/image38.jpeg"/><Relationship Id="rId32" Type="http://schemas.openxmlformats.org/officeDocument/2006/relationships/image" Target="../media/image46.jpeg"/><Relationship Id="rId37" Type="http://schemas.openxmlformats.org/officeDocument/2006/relationships/image" Target="../media/image51.jpeg"/><Relationship Id="rId40" Type="http://schemas.openxmlformats.org/officeDocument/2006/relationships/image" Target="../media/image54.jpeg"/><Relationship Id="rId45" Type="http://schemas.openxmlformats.org/officeDocument/2006/relationships/image" Target="../media/image59.jpeg"/><Relationship Id="rId5" Type="http://schemas.openxmlformats.org/officeDocument/2006/relationships/oleObject" Target="../embeddings/oleObject1.bin"/><Relationship Id="rId15" Type="http://schemas.openxmlformats.org/officeDocument/2006/relationships/image" Target="../media/image29.jpeg"/><Relationship Id="rId23" Type="http://schemas.openxmlformats.org/officeDocument/2006/relationships/image" Target="../media/image37.jpeg"/><Relationship Id="rId28" Type="http://schemas.openxmlformats.org/officeDocument/2006/relationships/image" Target="../media/image42.jpeg"/><Relationship Id="rId36" Type="http://schemas.openxmlformats.org/officeDocument/2006/relationships/image" Target="../media/image50.jpeg"/><Relationship Id="rId49" Type="http://schemas.openxmlformats.org/officeDocument/2006/relationships/image" Target="../media/image63.jpeg"/><Relationship Id="rId10" Type="http://schemas.openxmlformats.org/officeDocument/2006/relationships/image" Target="../media/image24.png"/><Relationship Id="rId19" Type="http://schemas.openxmlformats.org/officeDocument/2006/relationships/image" Target="../media/image33.png"/><Relationship Id="rId31" Type="http://schemas.openxmlformats.org/officeDocument/2006/relationships/image" Target="../media/image45.jpeg"/><Relationship Id="rId44" Type="http://schemas.openxmlformats.org/officeDocument/2006/relationships/image" Target="../media/image58.jpeg"/><Relationship Id="rId4" Type="http://schemas.openxmlformats.org/officeDocument/2006/relationships/notesSlide" Target="../notesSlides/notesSlide14.xml"/><Relationship Id="rId9" Type="http://schemas.openxmlformats.org/officeDocument/2006/relationships/image" Target="../media/image23.jpeg"/><Relationship Id="rId14" Type="http://schemas.openxmlformats.org/officeDocument/2006/relationships/image" Target="../media/image28.jpeg"/><Relationship Id="rId22" Type="http://schemas.openxmlformats.org/officeDocument/2006/relationships/image" Target="../media/image36.jpeg"/><Relationship Id="rId27" Type="http://schemas.openxmlformats.org/officeDocument/2006/relationships/image" Target="../media/image41.jpeg"/><Relationship Id="rId30" Type="http://schemas.openxmlformats.org/officeDocument/2006/relationships/image" Target="../media/image44.jpeg"/><Relationship Id="rId35" Type="http://schemas.openxmlformats.org/officeDocument/2006/relationships/image" Target="../media/image49.jpeg"/><Relationship Id="rId43" Type="http://schemas.openxmlformats.org/officeDocument/2006/relationships/image" Target="../media/image57.jpeg"/><Relationship Id="rId48" Type="http://schemas.openxmlformats.org/officeDocument/2006/relationships/image" Target="../media/image62.jpeg"/><Relationship Id="rId8" Type="http://schemas.openxmlformats.org/officeDocument/2006/relationships/image" Target="../media/image22.jpeg"/><Relationship Id="rId3" Type="http://schemas.openxmlformats.org/officeDocument/2006/relationships/slideLayout" Target="../slideLayouts/slideLayout51.xml"/><Relationship Id="rId12" Type="http://schemas.openxmlformats.org/officeDocument/2006/relationships/image" Target="../media/image26.jpeg"/><Relationship Id="rId17" Type="http://schemas.openxmlformats.org/officeDocument/2006/relationships/image" Target="../media/image31.jpeg"/><Relationship Id="rId25" Type="http://schemas.openxmlformats.org/officeDocument/2006/relationships/image" Target="../media/image39.jpeg"/><Relationship Id="rId33" Type="http://schemas.openxmlformats.org/officeDocument/2006/relationships/image" Target="../media/image47.jpeg"/><Relationship Id="rId38" Type="http://schemas.openxmlformats.org/officeDocument/2006/relationships/image" Target="../media/image52.png"/><Relationship Id="rId46" Type="http://schemas.openxmlformats.org/officeDocument/2006/relationships/image" Target="../media/image60.jpeg"/><Relationship Id="rId20" Type="http://schemas.openxmlformats.org/officeDocument/2006/relationships/image" Target="../media/image34.jpeg"/><Relationship Id="rId41" Type="http://schemas.openxmlformats.org/officeDocument/2006/relationships/image" Target="../media/image55.jpeg"/><Relationship Id="rId1" Type="http://schemas.openxmlformats.org/officeDocument/2006/relationships/tags" Target="../tags/tag1.xml"/><Relationship Id="rId6" Type="http://schemas.openxmlformats.org/officeDocument/2006/relationships/image" Target="../media/image20.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0.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in circles with text&#10;&#10;Description automatically generated">
            <a:extLst>
              <a:ext uri="{FF2B5EF4-FFF2-40B4-BE49-F238E27FC236}">
                <a16:creationId xmlns:a16="http://schemas.microsoft.com/office/drawing/2014/main" id="{5F167BD5-6B52-A940-C941-A1A45D622BFA}"/>
              </a:ext>
            </a:extLst>
          </p:cNvPr>
          <p:cNvPicPr>
            <a:picLocks noGrp="1" noChangeAspect="1"/>
          </p:cNvPicPr>
          <p:nvPr>
            <p:ph idx="1"/>
          </p:nvPr>
        </p:nvPicPr>
        <p:blipFill>
          <a:blip r:embed="rId2"/>
          <a:stretch>
            <a:fillRect/>
          </a:stretch>
        </p:blipFill>
        <p:spPr>
          <a:xfrm>
            <a:off x="0" y="1872689"/>
            <a:ext cx="12318922" cy="4373217"/>
          </a:xfrm>
          <a:prstGeom prst="rect">
            <a:avLst/>
          </a:prstGeom>
        </p:spPr>
      </p:pic>
      <p:sp>
        <p:nvSpPr>
          <p:cNvPr id="6" name="TextBox 5">
            <a:extLst>
              <a:ext uri="{FF2B5EF4-FFF2-40B4-BE49-F238E27FC236}">
                <a16:creationId xmlns:a16="http://schemas.microsoft.com/office/drawing/2014/main" id="{0FE3F02D-4468-1E24-8400-24D053444FE1}"/>
              </a:ext>
            </a:extLst>
          </p:cNvPr>
          <p:cNvSpPr txBox="1"/>
          <p:nvPr/>
        </p:nvSpPr>
        <p:spPr>
          <a:xfrm>
            <a:off x="472611" y="518472"/>
            <a:ext cx="10952252" cy="1354217"/>
          </a:xfrm>
          <a:prstGeom prst="rect">
            <a:avLst/>
          </a:prstGeom>
          <a:noFill/>
        </p:spPr>
        <p:txBody>
          <a:bodyPr wrap="square" rtlCol="0">
            <a:spAutoFit/>
          </a:bodyPr>
          <a:lstStyle/>
          <a:p>
            <a:pPr algn="ctr"/>
            <a:r>
              <a:rPr lang="en-US" sz="3200" b="1" kern="100" dirty="0">
                <a:solidFill>
                  <a:srgbClr val="1B4266"/>
                </a:solidFill>
                <a:effectLst/>
                <a:latin typeface="Open Sans" panose="020B0606030504020204" pitchFamily="34" charset="0"/>
                <a:ea typeface="Calibri" panose="020F0502020204030204" pitchFamily="34" charset="0"/>
                <a:cs typeface="Times New Roman" panose="02020603050405020304" pitchFamily="18" charset="0"/>
              </a:rPr>
              <a:t>The Importance and Legal Significance of Generally Accepted Standards of Care in ABA</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47774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38603673-4B23-D475-844E-74A9A2B3DDDA}"/>
              </a:ext>
            </a:extLst>
          </p:cNvPr>
          <p:cNvSpPr>
            <a:spLocks noGrp="1"/>
          </p:cNvSpPr>
          <p:nvPr>
            <p:ph type="title"/>
          </p:nvPr>
        </p:nvSpPr>
        <p:spPr>
          <a:xfrm>
            <a:off x="1917556" y="620392"/>
            <a:ext cx="3014040" cy="5504688"/>
          </a:xfrm>
        </p:spPr>
        <p:txBody>
          <a:bodyPr>
            <a:normAutofit/>
          </a:bodyPr>
          <a:lstStyle/>
          <a:p>
            <a:r>
              <a:rPr lang="en-US" sz="4400" b="1" dirty="0">
                <a:solidFill>
                  <a:schemeClr val="bg1"/>
                </a:solidFill>
              </a:rPr>
              <a:t>The Importance and </a:t>
            </a:r>
            <a:br>
              <a:rPr lang="en-US" sz="4400" b="1" dirty="0">
                <a:solidFill>
                  <a:schemeClr val="bg1"/>
                </a:solidFill>
              </a:rPr>
            </a:br>
            <a:r>
              <a:rPr lang="en-US" sz="4400" b="1" dirty="0">
                <a:solidFill>
                  <a:schemeClr val="bg1"/>
                </a:solidFill>
              </a:rPr>
              <a:t>Legal Significance of Clinical</a:t>
            </a:r>
            <a:br>
              <a:rPr lang="en-US" sz="4400" b="1" dirty="0">
                <a:solidFill>
                  <a:schemeClr val="bg1"/>
                </a:solidFill>
              </a:rPr>
            </a:br>
            <a:r>
              <a:rPr lang="en-US" sz="4400" b="1" dirty="0">
                <a:solidFill>
                  <a:schemeClr val="bg1"/>
                </a:solidFill>
              </a:rPr>
              <a:t>Standards</a:t>
            </a:r>
          </a:p>
        </p:txBody>
      </p:sp>
      <p:graphicFrame>
        <p:nvGraphicFramePr>
          <p:cNvPr id="5" name="Content Placeholder 2">
            <a:extLst>
              <a:ext uri="{FF2B5EF4-FFF2-40B4-BE49-F238E27FC236}">
                <a16:creationId xmlns:a16="http://schemas.microsoft.com/office/drawing/2014/main" id="{ED713672-48BC-8012-E2D6-F8033D62BCB7}"/>
              </a:ext>
            </a:extLst>
          </p:cNvPr>
          <p:cNvGraphicFramePr>
            <a:graphicFrameLocks noGrp="1"/>
          </p:cNvGraphicFramePr>
          <p:nvPr>
            <p:ph idx="1"/>
          </p:nvPr>
        </p:nvGraphicFramePr>
        <p:xfrm>
          <a:off x="5625291"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own Arrow 2">
            <a:extLst>
              <a:ext uri="{FF2B5EF4-FFF2-40B4-BE49-F238E27FC236}">
                <a16:creationId xmlns:a16="http://schemas.microsoft.com/office/drawing/2014/main" id="{1C9CE241-DBFE-FF2C-D9C4-20223AAED5BF}"/>
              </a:ext>
            </a:extLst>
          </p:cNvPr>
          <p:cNvSpPr/>
          <p:nvPr/>
        </p:nvSpPr>
        <p:spPr>
          <a:xfrm>
            <a:off x="7731840" y="1524000"/>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4" name="Down Arrow 3">
            <a:extLst>
              <a:ext uri="{FF2B5EF4-FFF2-40B4-BE49-F238E27FC236}">
                <a16:creationId xmlns:a16="http://schemas.microsoft.com/office/drawing/2014/main" id="{5E2479AB-23C2-4C6D-42C2-52B5FA59DE61}"/>
              </a:ext>
            </a:extLst>
          </p:cNvPr>
          <p:cNvSpPr/>
          <p:nvPr/>
        </p:nvSpPr>
        <p:spPr>
          <a:xfrm>
            <a:off x="7731840" y="3106036"/>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6" name="Down Arrow 5">
            <a:extLst>
              <a:ext uri="{FF2B5EF4-FFF2-40B4-BE49-F238E27FC236}">
                <a16:creationId xmlns:a16="http://schemas.microsoft.com/office/drawing/2014/main" id="{E87B429C-4390-1DE0-1E8F-21F78B2FEA5D}"/>
              </a:ext>
            </a:extLst>
          </p:cNvPr>
          <p:cNvSpPr/>
          <p:nvPr/>
        </p:nvSpPr>
        <p:spPr>
          <a:xfrm>
            <a:off x="7722194" y="4688072"/>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Tree>
    <p:extLst>
      <p:ext uri="{BB962C8B-B14F-4D97-AF65-F5344CB8AC3E}">
        <p14:creationId xmlns:p14="http://schemas.microsoft.com/office/powerpoint/2010/main" val="42433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879" name="Rectangle 16487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865" name="Title 1">
            <a:extLst>
              <a:ext uri="{FF2B5EF4-FFF2-40B4-BE49-F238E27FC236}">
                <a16:creationId xmlns:a16="http://schemas.microsoft.com/office/drawing/2014/main" id="{ECBCD3EE-DA78-8097-1168-95CB9B0FF991}"/>
              </a:ext>
            </a:extLst>
          </p:cNvPr>
          <p:cNvSpPr>
            <a:spLocks noGrp="1" noChangeArrowheads="1"/>
          </p:cNvSpPr>
          <p:nvPr>
            <p:ph type="title"/>
          </p:nvPr>
        </p:nvSpPr>
        <p:spPr>
          <a:xfrm>
            <a:off x="572493" y="238539"/>
            <a:ext cx="11018520" cy="1434415"/>
          </a:xfrm>
        </p:spPr>
        <p:txBody>
          <a:bodyPr anchor="b">
            <a:normAutofit/>
          </a:bodyPr>
          <a:lstStyle/>
          <a:p>
            <a:pPr eaLnBrk="1" hangingPunct="1"/>
            <a:r>
              <a:rPr lang="en-US" altLang="en-US" sz="5400" dirty="0"/>
              <a:t>Wit v. United Behavioral Health</a:t>
            </a:r>
          </a:p>
        </p:txBody>
      </p:sp>
      <p:sp>
        <p:nvSpPr>
          <p:cNvPr id="16488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867" name="Content Placeholder 1">
            <a:extLst>
              <a:ext uri="{FF2B5EF4-FFF2-40B4-BE49-F238E27FC236}">
                <a16:creationId xmlns:a16="http://schemas.microsoft.com/office/drawing/2014/main" id="{C5F2CCE1-1185-C811-6FC8-10927BB1F3A9}"/>
              </a:ext>
            </a:extLst>
          </p:cNvPr>
          <p:cNvSpPr>
            <a:spLocks noGrp="1" noChangeArrowheads="1"/>
          </p:cNvSpPr>
          <p:nvPr>
            <p:ph idx="1"/>
          </p:nvPr>
        </p:nvSpPr>
        <p:spPr>
          <a:xfrm>
            <a:off x="572493" y="2071316"/>
            <a:ext cx="6713552" cy="4119172"/>
          </a:xfrm>
        </p:spPr>
        <p:txBody>
          <a:bodyPr anchor="t">
            <a:normAutofit/>
          </a:bodyPr>
          <a:lstStyle/>
          <a:p>
            <a:r>
              <a:rPr lang="en-US" altLang="en-US" sz="1900"/>
              <a:t>UBH owed duty to administer plans solely in the interest of the participants.  Promised to cover all care in accordance with generally accepted standards.  </a:t>
            </a:r>
          </a:p>
          <a:p>
            <a:pPr>
              <a:buClr>
                <a:srgbClr val="00CCFF"/>
              </a:buClr>
            </a:pPr>
            <a:r>
              <a:rPr lang="en-US" altLang="en-US" sz="1900"/>
              <a:t>Violated obligations by using guidelines more restrictive than generally accepted standards and prioritizing cost savings over members interests.</a:t>
            </a:r>
          </a:p>
          <a:p>
            <a:pPr>
              <a:buClr>
                <a:srgbClr val="00CCFF"/>
              </a:buClr>
            </a:pPr>
            <a:r>
              <a:rPr lang="en-US" altLang="en-US" sz="1900"/>
              <a:t>Court noted multiple sources for determining generally accepted standards of care, including:</a:t>
            </a:r>
          </a:p>
          <a:p>
            <a:pPr lvl="1">
              <a:buClr>
                <a:srgbClr val="00CCFF"/>
              </a:buClr>
            </a:pPr>
            <a:r>
              <a:rPr lang="en-US" altLang="en-US" sz="1900"/>
              <a:t>peer-reviewed studies;</a:t>
            </a:r>
          </a:p>
          <a:p>
            <a:pPr lvl="1">
              <a:buClr>
                <a:srgbClr val="00CCFF"/>
              </a:buClr>
            </a:pPr>
            <a:r>
              <a:rPr lang="en-US" altLang="en-US" sz="1900"/>
              <a:t>consensus guidelines from professional organizations (ex., American Association of Community Psychiatrists, American Academy of Child and Adolescent Psychiatry, APA)</a:t>
            </a:r>
          </a:p>
          <a:p>
            <a:pPr lvl="1">
              <a:buClr>
                <a:srgbClr val="00CCFF"/>
              </a:buClr>
            </a:pPr>
            <a:r>
              <a:rPr lang="en-US" altLang="en-US" sz="1900"/>
              <a:t>guidelines and materials distributed by government agencies (ex., CMS).</a:t>
            </a:r>
          </a:p>
          <a:p>
            <a:endParaRPr lang="en-US" altLang="en-US" sz="1900"/>
          </a:p>
        </p:txBody>
      </p:sp>
      <p:pic>
        <p:nvPicPr>
          <p:cNvPr id="164866" name="Picture 2" descr="C:\Users\CR1\AppData\Local\Microsoft\Windows\Temporary Internet Files\Content.IE5\HWKFR8G6\gavel[1].gif">
            <a:extLst>
              <a:ext uri="{FF2B5EF4-FFF2-40B4-BE49-F238E27FC236}">
                <a16:creationId xmlns:a16="http://schemas.microsoft.com/office/drawing/2014/main" id="{18447BC0-6A29-6586-806E-0135625F07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3454"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le 4">
            <a:extLst>
              <a:ext uri="{FF2B5EF4-FFF2-40B4-BE49-F238E27FC236}">
                <a16:creationId xmlns:a16="http://schemas.microsoft.com/office/drawing/2014/main" id="{6BDE3DEE-34C3-A1C7-D622-A36AB01C2571}"/>
              </a:ext>
            </a:extLst>
          </p:cNvPr>
          <p:cNvSpPr>
            <a:spLocks noGrp="1" noChangeArrowheads="1"/>
          </p:cNvSpPr>
          <p:nvPr>
            <p:ph type="title"/>
          </p:nvPr>
        </p:nvSpPr>
        <p:spPr>
          <a:xfrm>
            <a:off x="1740283" y="109431"/>
            <a:ext cx="10515600" cy="1325563"/>
          </a:xfrm>
        </p:spPr>
        <p:txBody>
          <a:bodyPr>
            <a:normAutofit/>
          </a:bodyPr>
          <a:lstStyle/>
          <a:p>
            <a:pPr algn="ctr"/>
            <a:r>
              <a:rPr lang="en-US" altLang="en-US" sz="4000" b="1" dirty="0"/>
              <a:t>District Court’s Liability Ruling</a:t>
            </a:r>
          </a:p>
        </p:txBody>
      </p:sp>
      <p:sp>
        <p:nvSpPr>
          <p:cNvPr id="150530" name="Text Placeholder 1">
            <a:extLst>
              <a:ext uri="{FF2B5EF4-FFF2-40B4-BE49-F238E27FC236}">
                <a16:creationId xmlns:a16="http://schemas.microsoft.com/office/drawing/2014/main" id="{D16BEB2C-9606-5123-10D6-CD64A918E876}"/>
              </a:ext>
            </a:extLst>
          </p:cNvPr>
          <p:cNvSpPr>
            <a:spLocks noGrp="1" noChangeArrowheads="1"/>
          </p:cNvSpPr>
          <p:nvPr>
            <p:ph idx="1"/>
          </p:nvPr>
        </p:nvSpPr>
        <p:spPr>
          <a:xfrm>
            <a:off x="1155700" y="2524125"/>
            <a:ext cx="8761413" cy="3416300"/>
          </a:xfrm>
        </p:spPr>
        <p:txBody>
          <a:bodyPr/>
          <a:lstStyle/>
          <a:p>
            <a:pPr marL="0" indent="0" algn="ctr">
              <a:buFont typeface="Wingdings 3" pitchFamily="2" charset="2"/>
              <a:buNone/>
            </a:pPr>
            <a:endParaRPr lang="en-US" altLang="en-US" sz="3600"/>
          </a:p>
        </p:txBody>
      </p:sp>
      <p:pic>
        <p:nvPicPr>
          <p:cNvPr id="150531" name="Picture 2">
            <a:extLst>
              <a:ext uri="{FF2B5EF4-FFF2-40B4-BE49-F238E27FC236}">
                <a16:creationId xmlns:a16="http://schemas.microsoft.com/office/drawing/2014/main" id="{0A97E96B-34F1-1606-ABFE-447D8DF4F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474" y="1175142"/>
            <a:ext cx="3973296" cy="5141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5A1FF5D-C85C-483D-EDA5-CDAA1616A58D}"/>
              </a:ext>
            </a:extLst>
          </p:cNvPr>
          <p:cNvSpPr txBox="1"/>
          <p:nvPr/>
        </p:nvSpPr>
        <p:spPr>
          <a:xfrm>
            <a:off x="4856680" y="1859820"/>
            <a:ext cx="5868987" cy="3970318"/>
          </a:xfrm>
          <a:prstGeom prst="rect">
            <a:avLst/>
          </a:prstGeom>
          <a:noFill/>
          <a:ln>
            <a:solidFill>
              <a:schemeClr val="bg2">
                <a:lumMod val="90000"/>
              </a:schemeClr>
            </a:solidFill>
          </a:ln>
        </p:spPr>
        <p:txBody>
          <a:bodyPr>
            <a:spAutoFit/>
          </a:bodyPr>
          <a:lstStyle/>
          <a:p>
            <a:pPr>
              <a:defRPr/>
            </a:pPr>
            <a:r>
              <a:rPr lang="en-US" sz="2800" dirty="0"/>
              <a:t>“The ASAM Criteria are the most widely accepted articulation of the generally accepted standards of care for how to conduct a comprehensive multidimensional assessment of a patient with substance related disorder, translate that into patient treatment needs and match those needs to the appropriate level of care.”</a:t>
            </a:r>
          </a:p>
        </p:txBody>
      </p:sp>
      <p:pic>
        <p:nvPicPr>
          <p:cNvPr id="150533" name="Picture 2" descr="C:\Users\CR1\AppData\Local\Microsoft\Windows\Temporary Internet Files\Content.IE5\HWKFR8G6\gavel[1].gif">
            <a:extLst>
              <a:ext uri="{FF2B5EF4-FFF2-40B4-BE49-F238E27FC236}">
                <a16:creationId xmlns:a16="http://schemas.microsoft.com/office/drawing/2014/main" id="{018A74FA-49AA-CB2C-ABE0-5E3490C3E1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5135" y="228493"/>
            <a:ext cx="1366838" cy="108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38603673-4B23-D475-844E-74A9A2B3DDDA}"/>
              </a:ext>
            </a:extLst>
          </p:cNvPr>
          <p:cNvSpPr>
            <a:spLocks noGrp="1"/>
          </p:cNvSpPr>
          <p:nvPr>
            <p:ph type="title"/>
          </p:nvPr>
        </p:nvSpPr>
        <p:spPr>
          <a:xfrm>
            <a:off x="1917556" y="620392"/>
            <a:ext cx="3065410" cy="5504688"/>
          </a:xfrm>
        </p:spPr>
        <p:txBody>
          <a:bodyPr>
            <a:normAutofit/>
          </a:bodyPr>
          <a:lstStyle/>
          <a:p>
            <a:r>
              <a:rPr lang="en-US" sz="4400" b="1" dirty="0">
                <a:solidFill>
                  <a:schemeClr val="bg1"/>
                </a:solidFill>
              </a:rPr>
              <a:t>The Importance and </a:t>
            </a:r>
            <a:br>
              <a:rPr lang="en-US" sz="4400" b="1" dirty="0">
                <a:solidFill>
                  <a:schemeClr val="bg1"/>
                </a:solidFill>
              </a:rPr>
            </a:br>
            <a:r>
              <a:rPr lang="en-US" sz="4400" b="1" dirty="0">
                <a:solidFill>
                  <a:schemeClr val="bg1"/>
                </a:solidFill>
              </a:rPr>
              <a:t>Legal Significance of Clinical</a:t>
            </a:r>
            <a:br>
              <a:rPr lang="en-US" sz="4400" b="1" dirty="0">
                <a:solidFill>
                  <a:schemeClr val="bg1"/>
                </a:solidFill>
              </a:rPr>
            </a:br>
            <a:r>
              <a:rPr lang="en-US" sz="4400" b="1" dirty="0">
                <a:solidFill>
                  <a:schemeClr val="bg1"/>
                </a:solidFill>
              </a:rPr>
              <a:t>Standards</a:t>
            </a:r>
          </a:p>
        </p:txBody>
      </p:sp>
      <p:graphicFrame>
        <p:nvGraphicFramePr>
          <p:cNvPr id="5" name="Content Placeholder 2">
            <a:extLst>
              <a:ext uri="{FF2B5EF4-FFF2-40B4-BE49-F238E27FC236}">
                <a16:creationId xmlns:a16="http://schemas.microsoft.com/office/drawing/2014/main" id="{ED713672-48BC-8012-E2D6-F8033D62BCB7}"/>
              </a:ext>
            </a:extLst>
          </p:cNvPr>
          <p:cNvGraphicFramePr>
            <a:graphicFrameLocks noGrp="1"/>
          </p:cNvGraphicFramePr>
          <p:nvPr>
            <p:ph idx="1"/>
          </p:nvPr>
        </p:nvGraphicFramePr>
        <p:xfrm>
          <a:off x="5625291"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own Arrow 2">
            <a:extLst>
              <a:ext uri="{FF2B5EF4-FFF2-40B4-BE49-F238E27FC236}">
                <a16:creationId xmlns:a16="http://schemas.microsoft.com/office/drawing/2014/main" id="{1C9CE241-DBFE-FF2C-D9C4-20223AAED5BF}"/>
              </a:ext>
            </a:extLst>
          </p:cNvPr>
          <p:cNvSpPr/>
          <p:nvPr/>
        </p:nvSpPr>
        <p:spPr>
          <a:xfrm>
            <a:off x="7731840" y="1524000"/>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4" name="Down Arrow 3">
            <a:extLst>
              <a:ext uri="{FF2B5EF4-FFF2-40B4-BE49-F238E27FC236}">
                <a16:creationId xmlns:a16="http://schemas.microsoft.com/office/drawing/2014/main" id="{5E2479AB-23C2-4C6D-42C2-52B5FA59DE61}"/>
              </a:ext>
            </a:extLst>
          </p:cNvPr>
          <p:cNvSpPr/>
          <p:nvPr/>
        </p:nvSpPr>
        <p:spPr>
          <a:xfrm>
            <a:off x="7731840" y="3106036"/>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6" name="Down Arrow 5">
            <a:extLst>
              <a:ext uri="{FF2B5EF4-FFF2-40B4-BE49-F238E27FC236}">
                <a16:creationId xmlns:a16="http://schemas.microsoft.com/office/drawing/2014/main" id="{E87B429C-4390-1DE0-1E8F-21F78B2FEA5D}"/>
              </a:ext>
            </a:extLst>
          </p:cNvPr>
          <p:cNvSpPr/>
          <p:nvPr/>
        </p:nvSpPr>
        <p:spPr>
          <a:xfrm>
            <a:off x="7722194" y="4688072"/>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Tree>
    <p:extLst>
      <p:ext uri="{BB962C8B-B14F-4D97-AF65-F5344CB8AC3E}">
        <p14:creationId xmlns:p14="http://schemas.microsoft.com/office/powerpoint/2010/main" val="408475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3063" name="Rectangle 173062">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173065"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630624" y="900815"/>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Arial" charset="0"/>
              <a:cs typeface="Arial" charset="0"/>
            </a:endParaRPr>
          </a:p>
        </p:txBody>
      </p:sp>
      <p:sp>
        <p:nvSpPr>
          <p:cNvPr id="173067"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632328" y="633165"/>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Arial" charset="0"/>
              <a:cs typeface="Arial" charset="0"/>
            </a:endParaRPr>
          </a:p>
        </p:txBody>
      </p:sp>
      <p:sp>
        <p:nvSpPr>
          <p:cNvPr id="173069" name="Freeform: Shape 173068">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9966" y="636724"/>
            <a:ext cx="3000047"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fontAlgn="base">
              <a:spcBef>
                <a:spcPct val="0"/>
              </a:spcBef>
              <a:spcAft>
                <a:spcPct val="0"/>
              </a:spcAft>
            </a:pPr>
            <a:endParaRPr lang="en-US">
              <a:solidFill>
                <a:prstClr val="white"/>
              </a:solidFill>
              <a:latin typeface="Calibri" panose="020F0502020204030204"/>
            </a:endParaRPr>
          </a:p>
        </p:txBody>
      </p:sp>
      <p:sp>
        <p:nvSpPr>
          <p:cNvPr id="173057" name="Title 1">
            <a:extLst>
              <a:ext uri="{FF2B5EF4-FFF2-40B4-BE49-F238E27FC236}">
                <a16:creationId xmlns:a16="http://schemas.microsoft.com/office/drawing/2014/main" id="{8DB04780-AADC-D9AA-9583-C29FEB90EF0C}"/>
              </a:ext>
            </a:extLst>
          </p:cNvPr>
          <p:cNvSpPr>
            <a:spLocks noGrp="1" noChangeArrowheads="1"/>
          </p:cNvSpPr>
          <p:nvPr>
            <p:ph type="title"/>
          </p:nvPr>
        </p:nvSpPr>
        <p:spPr>
          <a:xfrm>
            <a:off x="2225154" y="982272"/>
            <a:ext cx="2541314" cy="4560970"/>
          </a:xfrm>
        </p:spPr>
        <p:txBody>
          <a:bodyPr>
            <a:normAutofit/>
          </a:bodyPr>
          <a:lstStyle/>
          <a:p>
            <a:r>
              <a:rPr lang="en-US" altLang="en-US" sz="3500">
                <a:solidFill>
                  <a:srgbClr val="FFFFFF"/>
                </a:solidFill>
              </a:rPr>
              <a:t>SB 855 California</a:t>
            </a:r>
          </a:p>
        </p:txBody>
      </p:sp>
      <p:sp>
        <p:nvSpPr>
          <p:cNvPr id="173071"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200336" y="1352302"/>
            <a:ext cx="499169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Arial" charset="0"/>
              <a:cs typeface="Arial" charset="0"/>
            </a:endParaRPr>
          </a:p>
        </p:txBody>
      </p:sp>
      <p:sp>
        <p:nvSpPr>
          <p:cNvPr id="173058" name="Content Placeholder 2">
            <a:extLst>
              <a:ext uri="{FF2B5EF4-FFF2-40B4-BE49-F238E27FC236}">
                <a16:creationId xmlns:a16="http://schemas.microsoft.com/office/drawing/2014/main" id="{6DD91FC7-D90D-E97A-F78E-A0D4EA8120B1}"/>
              </a:ext>
            </a:extLst>
          </p:cNvPr>
          <p:cNvSpPr>
            <a:spLocks noGrp="1" noChangeArrowheads="1"/>
          </p:cNvSpPr>
          <p:nvPr>
            <p:ph idx="1"/>
          </p:nvPr>
        </p:nvSpPr>
        <p:spPr>
          <a:xfrm>
            <a:off x="5440397" y="1719619"/>
            <a:ext cx="4461623" cy="4334629"/>
          </a:xfrm>
        </p:spPr>
        <p:txBody>
          <a:bodyPr anchor="ctr">
            <a:normAutofit/>
          </a:bodyPr>
          <a:lstStyle/>
          <a:p>
            <a:r>
              <a:rPr lang="en-US" altLang="en-US" sz="1600">
                <a:solidFill>
                  <a:srgbClr val="FEFFFF"/>
                </a:solidFill>
              </a:rPr>
              <a:t>1374.721. (a) A health care service plan . . .shall base any medical necessity determination or the utilization review criteria . . .on current generally accepted standards of mental health and substance use disorder care.</a:t>
            </a:r>
          </a:p>
          <a:p>
            <a:r>
              <a:rPr lang="en-US" altLang="en-US" sz="1600">
                <a:solidFill>
                  <a:srgbClr val="FEFFFF"/>
                </a:solidFill>
              </a:rPr>
              <a:t>(b) In conducting utilization review . . . shall apply the criteria and guidelines set forth in the most recent versions of treatment criteria developed by the </a:t>
            </a:r>
            <a:r>
              <a:rPr lang="en-US" altLang="en-US" sz="1600" b="1">
                <a:solidFill>
                  <a:srgbClr val="FEFFFF"/>
                </a:solidFill>
              </a:rPr>
              <a:t>nonprofit professional association </a:t>
            </a:r>
            <a:r>
              <a:rPr lang="en-US" altLang="en-US" sz="1600">
                <a:solidFill>
                  <a:srgbClr val="FEFFFF"/>
                </a:solidFill>
              </a:rPr>
              <a:t>for the relevant clinical specialty.</a:t>
            </a:r>
          </a:p>
          <a:p>
            <a:r>
              <a:rPr lang="en-US" altLang="en-US" sz="1600">
                <a:solidFill>
                  <a:srgbClr val="FEFFFF"/>
                </a:solidFill>
              </a:rPr>
              <a:t>(c) In conducting utilization review . . . shall not apply different, additional, conflicting, or more restrictive utilization review criteria than the criteria and guidelines set forth in those sources.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5A4E-E786-134D-C56F-3A6DDB73D782}"/>
              </a:ext>
            </a:extLst>
          </p:cNvPr>
          <p:cNvSpPr>
            <a:spLocks noGrp="1"/>
          </p:cNvSpPr>
          <p:nvPr>
            <p:ph type="title"/>
          </p:nvPr>
        </p:nvSpPr>
        <p:spPr/>
        <p:txBody>
          <a:bodyPr/>
          <a:lstStyle/>
          <a:p>
            <a:r>
              <a:rPr lang="en-US" dirty="0"/>
              <a:t>Ramstad Model Legislation – The Kennedy Forum	</a:t>
            </a:r>
          </a:p>
        </p:txBody>
      </p:sp>
      <p:sp>
        <p:nvSpPr>
          <p:cNvPr id="3" name="Content Placeholder 2">
            <a:extLst>
              <a:ext uri="{FF2B5EF4-FFF2-40B4-BE49-F238E27FC236}">
                <a16:creationId xmlns:a16="http://schemas.microsoft.com/office/drawing/2014/main" id="{B2F6323F-408E-2C57-B313-AB710202B0C1}"/>
              </a:ext>
            </a:extLst>
          </p:cNvPr>
          <p:cNvSpPr>
            <a:spLocks noGrp="1"/>
          </p:cNvSpPr>
          <p:nvPr>
            <p:ph idx="1"/>
          </p:nvPr>
        </p:nvSpPr>
        <p:spPr/>
        <p:txBody>
          <a:bodyPr/>
          <a:lstStyle/>
          <a:p>
            <a:r>
              <a:rPr lang="en-US" dirty="0">
                <a:hlinkClick r:id="rId2"/>
              </a:rPr>
              <a:t>https://www.thekennedyforum.org/app/uploads/2021/05/Ramstad-Model-Legislation-May-2021.pdf</a:t>
            </a:r>
            <a:endParaRPr lang="en-US" dirty="0"/>
          </a:p>
          <a:p>
            <a:r>
              <a:rPr lang="en-US" sz="1800" b="1" dirty="0">
                <a:effectLst/>
                <a:latin typeface="Calibri" panose="020F0502020204030204" pitchFamily="34" charset="0"/>
              </a:rPr>
              <a:t>Jim Ramstad Model State Legislation to Advance Mental Health and Addiction Equity By Requiring Compliance with Generally Accepted Standards of Care </a:t>
            </a:r>
            <a:endParaRPr lang="en-US" dirty="0"/>
          </a:p>
          <a:p>
            <a:pPr marL="0" indent="0">
              <a:buNone/>
            </a:pPr>
            <a:endParaRPr lang="en-US" dirty="0"/>
          </a:p>
          <a:p>
            <a:r>
              <a:rPr lang="en-US" dirty="0"/>
              <a:t>Illinois</a:t>
            </a:r>
          </a:p>
          <a:p>
            <a:r>
              <a:rPr lang="en-US" dirty="0"/>
              <a:t>Oregon </a:t>
            </a:r>
          </a:p>
          <a:p>
            <a:r>
              <a:rPr lang="en-US" dirty="0"/>
              <a:t>Georgia</a:t>
            </a:r>
          </a:p>
          <a:p>
            <a:r>
              <a:rPr lang="en-US" dirty="0"/>
              <a:t>New Mexico</a:t>
            </a:r>
          </a:p>
          <a:p>
            <a:pPr marL="0" indent="0">
              <a:buNone/>
            </a:pPr>
            <a:endParaRPr lang="en-US" dirty="0"/>
          </a:p>
          <a:p>
            <a:endParaRPr lang="en-US" dirty="0"/>
          </a:p>
        </p:txBody>
      </p:sp>
    </p:spTree>
    <p:extLst>
      <p:ext uri="{BB962C8B-B14F-4D97-AF65-F5344CB8AC3E}">
        <p14:creationId xmlns:p14="http://schemas.microsoft.com/office/powerpoint/2010/main" val="3509177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38603673-4B23-D475-844E-74A9A2B3DDDA}"/>
              </a:ext>
            </a:extLst>
          </p:cNvPr>
          <p:cNvSpPr>
            <a:spLocks noGrp="1"/>
          </p:cNvSpPr>
          <p:nvPr>
            <p:ph type="title"/>
          </p:nvPr>
        </p:nvSpPr>
        <p:spPr>
          <a:xfrm>
            <a:off x="1917556" y="620392"/>
            <a:ext cx="2972943" cy="5504688"/>
          </a:xfrm>
        </p:spPr>
        <p:txBody>
          <a:bodyPr>
            <a:normAutofit/>
          </a:bodyPr>
          <a:lstStyle/>
          <a:p>
            <a:r>
              <a:rPr lang="en-US" sz="4400" b="1" dirty="0">
                <a:solidFill>
                  <a:schemeClr val="bg1"/>
                </a:solidFill>
              </a:rPr>
              <a:t>The Importance and </a:t>
            </a:r>
            <a:br>
              <a:rPr lang="en-US" sz="4400" b="1" dirty="0">
                <a:solidFill>
                  <a:schemeClr val="bg1"/>
                </a:solidFill>
              </a:rPr>
            </a:br>
            <a:r>
              <a:rPr lang="en-US" sz="4400" b="1" dirty="0">
                <a:solidFill>
                  <a:schemeClr val="bg1"/>
                </a:solidFill>
              </a:rPr>
              <a:t>Legal Significance of Clinical</a:t>
            </a:r>
            <a:br>
              <a:rPr lang="en-US" sz="4400" b="1" dirty="0">
                <a:solidFill>
                  <a:schemeClr val="bg1"/>
                </a:solidFill>
              </a:rPr>
            </a:br>
            <a:r>
              <a:rPr lang="en-US" sz="4400" b="1" dirty="0">
                <a:solidFill>
                  <a:schemeClr val="bg1"/>
                </a:solidFill>
              </a:rPr>
              <a:t>Standards</a:t>
            </a:r>
          </a:p>
        </p:txBody>
      </p:sp>
      <p:graphicFrame>
        <p:nvGraphicFramePr>
          <p:cNvPr id="5" name="Content Placeholder 2">
            <a:extLst>
              <a:ext uri="{FF2B5EF4-FFF2-40B4-BE49-F238E27FC236}">
                <a16:creationId xmlns:a16="http://schemas.microsoft.com/office/drawing/2014/main" id="{ED713672-48BC-8012-E2D6-F8033D62BCB7}"/>
              </a:ext>
            </a:extLst>
          </p:cNvPr>
          <p:cNvGraphicFramePr>
            <a:graphicFrameLocks noGrp="1"/>
          </p:cNvGraphicFramePr>
          <p:nvPr>
            <p:ph idx="1"/>
          </p:nvPr>
        </p:nvGraphicFramePr>
        <p:xfrm>
          <a:off x="5625291"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own Arrow 2">
            <a:extLst>
              <a:ext uri="{FF2B5EF4-FFF2-40B4-BE49-F238E27FC236}">
                <a16:creationId xmlns:a16="http://schemas.microsoft.com/office/drawing/2014/main" id="{1C9CE241-DBFE-FF2C-D9C4-20223AAED5BF}"/>
              </a:ext>
            </a:extLst>
          </p:cNvPr>
          <p:cNvSpPr/>
          <p:nvPr/>
        </p:nvSpPr>
        <p:spPr>
          <a:xfrm>
            <a:off x="7731840" y="1524000"/>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4" name="Down Arrow 3">
            <a:extLst>
              <a:ext uri="{FF2B5EF4-FFF2-40B4-BE49-F238E27FC236}">
                <a16:creationId xmlns:a16="http://schemas.microsoft.com/office/drawing/2014/main" id="{5E2479AB-23C2-4C6D-42C2-52B5FA59DE61}"/>
              </a:ext>
            </a:extLst>
          </p:cNvPr>
          <p:cNvSpPr/>
          <p:nvPr/>
        </p:nvSpPr>
        <p:spPr>
          <a:xfrm>
            <a:off x="7731840" y="3106036"/>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6" name="Down Arrow 5">
            <a:extLst>
              <a:ext uri="{FF2B5EF4-FFF2-40B4-BE49-F238E27FC236}">
                <a16:creationId xmlns:a16="http://schemas.microsoft.com/office/drawing/2014/main" id="{E87B429C-4390-1DE0-1E8F-21F78B2FEA5D}"/>
              </a:ext>
            </a:extLst>
          </p:cNvPr>
          <p:cNvSpPr/>
          <p:nvPr/>
        </p:nvSpPr>
        <p:spPr>
          <a:xfrm>
            <a:off x="7722194" y="4688072"/>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Tree>
    <p:extLst>
      <p:ext uri="{BB962C8B-B14F-4D97-AF65-F5344CB8AC3E}">
        <p14:creationId xmlns:p14="http://schemas.microsoft.com/office/powerpoint/2010/main" val="2640369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7B308-7B44-E483-9FF9-A1C0A7E114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06B5E8-A17D-687E-9514-2AD474732E94}"/>
              </a:ext>
            </a:extLst>
          </p:cNvPr>
          <p:cNvSpPr>
            <a:spLocks noGrp="1"/>
          </p:cNvSpPr>
          <p:nvPr>
            <p:ph idx="1"/>
          </p:nvPr>
        </p:nvSpPr>
        <p:spPr>
          <a:xfrm>
            <a:off x="1752601" y="-29678"/>
            <a:ext cx="8753375" cy="4525963"/>
          </a:xfrm>
        </p:spPr>
        <p:txBody>
          <a:bodyPr/>
          <a:lstStyle/>
          <a:p>
            <a:pPr marL="0" indent="0">
              <a:spcBef>
                <a:spcPts val="0"/>
              </a:spcBef>
              <a:spcAft>
                <a:spcPts val="0"/>
              </a:spcAft>
              <a:buNone/>
            </a:pPr>
            <a:br>
              <a:rPr lang="en-US" sz="1200" b="1" dirty="0">
                <a:solidFill>
                  <a:srgbClr val="000000"/>
                </a:solidFill>
                <a:latin typeface="TimesNewRomanPS"/>
              </a:rPr>
            </a:br>
            <a:r>
              <a:rPr lang="en-US" sz="1200" b="1" dirty="0">
                <a:solidFill>
                  <a:srgbClr val="000000"/>
                </a:solidFill>
                <a:latin typeface="TimesNewRomanPS"/>
              </a:rPr>
              <a:t>STATE OF CALIFORNIA DEPARTMENT OF INSURANCE </a:t>
            </a:r>
            <a:endParaRPr lang="en-US" sz="1000" dirty="0">
              <a:solidFill>
                <a:srgbClr val="000000"/>
              </a:solidFill>
              <a:latin typeface="Calibri" panose="020F0502020204030204" pitchFamily="34" charset="0"/>
            </a:endParaRPr>
          </a:p>
          <a:p>
            <a:pPr marL="0" indent="0">
              <a:spcBef>
                <a:spcPts val="0"/>
              </a:spcBef>
              <a:spcAft>
                <a:spcPts val="0"/>
              </a:spcAft>
              <a:buNone/>
            </a:pPr>
            <a:r>
              <a:rPr lang="en-US" sz="1200" b="1" dirty="0">
                <a:solidFill>
                  <a:srgbClr val="000000"/>
                </a:solidFill>
                <a:latin typeface="TimesNewRomanPS"/>
              </a:rPr>
              <a:t>MENTAL HEALTH AND SUBSTANCE USE DISORDER PARITY IN HEALTH INSURANCE </a:t>
            </a:r>
            <a:endParaRPr lang="en-US" sz="1000" dirty="0">
              <a:solidFill>
                <a:srgbClr val="000000"/>
              </a:solidFill>
              <a:latin typeface="Calibri" panose="020F0502020204030204" pitchFamily="34" charset="0"/>
            </a:endParaRPr>
          </a:p>
          <a:p>
            <a:pPr marL="0" indent="0">
              <a:spcBef>
                <a:spcPts val="0"/>
              </a:spcBef>
              <a:spcAft>
                <a:spcPts val="0"/>
              </a:spcAft>
              <a:buNone/>
            </a:pPr>
            <a:r>
              <a:rPr lang="en-US" sz="1200" dirty="0">
                <a:solidFill>
                  <a:srgbClr val="000000"/>
                </a:solidFill>
                <a:latin typeface="TimesNewRomanPSMT"/>
              </a:rPr>
              <a:t>Adopt: Section 2562.02. Required Clinical Criteria for Mental Health Conditions and Substance Use Disorders. </a:t>
            </a:r>
            <a:endParaRPr lang="en-US" sz="1000" dirty="0">
              <a:solidFill>
                <a:srgbClr val="000000"/>
              </a:solidFill>
              <a:latin typeface="Calibri" panose="020F0502020204030204" pitchFamily="34" charset="0"/>
            </a:endParaRPr>
          </a:p>
          <a:p>
            <a:pPr marL="0" indent="0">
              <a:spcBef>
                <a:spcPts val="0"/>
              </a:spcBef>
              <a:spcAft>
                <a:spcPts val="0"/>
              </a:spcAft>
              <a:buNone/>
            </a:pPr>
            <a:endParaRPr lang="en-US" sz="1200" dirty="0">
              <a:solidFill>
                <a:srgbClr val="000000"/>
              </a:solidFill>
              <a:latin typeface="TimesNewRomanPSMT"/>
            </a:endParaRPr>
          </a:p>
          <a:p>
            <a:pPr marL="0" indent="0">
              <a:spcBef>
                <a:spcPts val="0"/>
              </a:spcBef>
              <a:spcAft>
                <a:spcPts val="0"/>
              </a:spcAft>
              <a:buNone/>
            </a:pPr>
            <a:r>
              <a:rPr lang="en-US" sz="1200" dirty="0">
                <a:solidFill>
                  <a:srgbClr val="000000"/>
                </a:solidFill>
                <a:latin typeface="TimesNewRomanPSMT"/>
              </a:rPr>
              <a:t>(a)  An insurer shall base any medical necessity determination, and the utilization review criteria that the insurer, or any entity acting on the insurer’s behalf, applies to determine the medical necessity of health care services and benefits for the diagnosis, prevention, and treatment of mental health conditions and substance use disorders, on current generally accepted standards of mental health and substance use disorder care. </a:t>
            </a:r>
            <a:endParaRPr lang="en-US" sz="1000" dirty="0">
              <a:solidFill>
                <a:srgbClr val="000000"/>
              </a:solidFill>
              <a:latin typeface="Calibri" panose="020F0502020204030204" pitchFamily="34" charset="0"/>
            </a:endParaRPr>
          </a:p>
          <a:p>
            <a:pPr marL="0" indent="0">
              <a:spcBef>
                <a:spcPts val="0"/>
              </a:spcBef>
              <a:spcAft>
                <a:spcPts val="0"/>
              </a:spcAft>
              <a:buNone/>
            </a:pPr>
            <a:endParaRPr lang="en-US" sz="1200" dirty="0">
              <a:solidFill>
                <a:srgbClr val="000000"/>
              </a:solidFill>
              <a:latin typeface="TimesNewRomanPSMT"/>
            </a:endParaRPr>
          </a:p>
          <a:p>
            <a:pPr marL="0" indent="0">
              <a:spcBef>
                <a:spcPts val="0"/>
              </a:spcBef>
              <a:spcAft>
                <a:spcPts val="0"/>
              </a:spcAft>
              <a:buNone/>
            </a:pPr>
            <a:r>
              <a:rPr lang="en-US" sz="1200" dirty="0">
                <a:solidFill>
                  <a:srgbClr val="000000"/>
                </a:solidFill>
                <a:latin typeface="TimesNewRomanPSMT"/>
              </a:rPr>
              <a:t>(b)  In conducting utilization review of a health care benefit for a mental health condition or substance use disorder in children, adolescents, or adults, an insurer shall: </a:t>
            </a:r>
            <a:endParaRPr lang="en-US" sz="1000" dirty="0">
              <a:solidFill>
                <a:srgbClr val="000000"/>
              </a:solidFill>
              <a:latin typeface="Calibri" panose="020F0502020204030204" pitchFamily="34" charset="0"/>
            </a:endParaRPr>
          </a:p>
          <a:p>
            <a:pPr marL="457200" lvl="1" indent="0">
              <a:spcBef>
                <a:spcPts val="0"/>
              </a:spcBef>
              <a:spcAft>
                <a:spcPts val="0"/>
              </a:spcAft>
              <a:buNone/>
            </a:pPr>
            <a:r>
              <a:rPr lang="en-US" sz="1200" dirty="0">
                <a:solidFill>
                  <a:srgbClr val="000000"/>
                </a:solidFill>
                <a:latin typeface="TimesNewRomanPSMT"/>
              </a:rPr>
              <a:t>(1)  Apply the clinical criteria and guidelines set forth in the most recent versions of treatment criteria developed by nonprofit professional associations for the relevant clinical specialty. </a:t>
            </a:r>
            <a:endParaRPr lang="en-US" sz="1000" dirty="0">
              <a:solidFill>
                <a:srgbClr val="000000"/>
              </a:solidFill>
              <a:latin typeface="Calibri" panose="020F0502020204030204" pitchFamily="34" charset="0"/>
            </a:endParaRPr>
          </a:p>
          <a:p>
            <a:pPr marL="457200" lvl="1" indent="0">
              <a:spcBef>
                <a:spcPts val="0"/>
              </a:spcBef>
              <a:spcAft>
                <a:spcPts val="0"/>
              </a:spcAft>
              <a:buNone/>
            </a:pPr>
            <a:r>
              <a:rPr lang="en-US" sz="1200" dirty="0">
                <a:solidFill>
                  <a:srgbClr val="000000"/>
                </a:solidFill>
                <a:latin typeface="TimesNewRomanPSMT"/>
              </a:rPr>
              <a:t>(2)  Not apply different, additional, conflicting, or more restrictive utilization review criteria than the clinical criteria and guidelines set forth in the most recent versions of treatment criteria developed by nonprofit professional associations for the relevant clinical specialty. </a:t>
            </a:r>
            <a:endParaRPr lang="en-US" sz="1000" dirty="0">
              <a:solidFill>
                <a:srgbClr val="000000"/>
              </a:solidFill>
              <a:latin typeface="Calibri" panose="020F0502020204030204" pitchFamily="34" charset="0"/>
            </a:endParaRPr>
          </a:p>
          <a:p>
            <a:pPr marL="0" indent="0">
              <a:spcBef>
                <a:spcPts val="0"/>
              </a:spcBef>
              <a:spcAft>
                <a:spcPts val="0"/>
              </a:spcAft>
              <a:buNone/>
            </a:pPr>
            <a:endParaRPr lang="en-US" sz="1200" dirty="0">
              <a:solidFill>
                <a:srgbClr val="000000"/>
              </a:solidFill>
              <a:latin typeface="TimesNewRomanPSMT"/>
            </a:endParaRPr>
          </a:p>
          <a:p>
            <a:pPr marL="0" indent="0">
              <a:spcBef>
                <a:spcPts val="0"/>
              </a:spcBef>
              <a:spcAft>
                <a:spcPts val="0"/>
              </a:spcAft>
              <a:buNone/>
            </a:pPr>
            <a:r>
              <a:rPr lang="en-US" sz="1200" dirty="0">
                <a:solidFill>
                  <a:srgbClr val="000000"/>
                </a:solidFill>
                <a:latin typeface="TimesNewRomanPSMT"/>
              </a:rPr>
              <a:t>(c) (1) An insurer shall apply the clinical criteria and guidelines set forth in the most recent versions of treatment criteria developed by nonprofit professional associations for the relevant clinical specialty, including recommendations based on consensus expert opinion, whenever their application would determine the medical necessity of a health care benefit for a mental health condition or substance use disorder that is under consideration in utilization review. Subject to subdivisions (c)(2) and (c)(3) of this section, clinical criteria developed by the following nonprofit professional associations, and any other nonprofit professional associations that are not specified in this subdivision, shall be used exclusively to make utilization review coverage determinations that are within the scope of the criteria: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(A)  American Academy of Child and Adolescent Psychiatry.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(B)  American Academy of Family Physicians.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(C)  American Academy of Neurology.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(D)  American Academy of Pediatrics.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(E)  American Academy of Sleep Medicine.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(F)  American Association for Community Psychiatry.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(G)  American College of Physicians.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(H)  American Medical Association.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(I)  American Psychiatric Association.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(J)  American Psychological Association.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(K)  American Society of Addiction Medicine.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(L)  Canadian Network for Mood and Anxiety Treatments. </a:t>
            </a:r>
            <a:endParaRPr lang="en-US" sz="1000" dirty="0">
              <a:solidFill>
                <a:srgbClr val="000000"/>
              </a:solidFill>
              <a:latin typeface="Calibri" panose="020F0502020204030204" pitchFamily="34" charset="0"/>
            </a:endParaRPr>
          </a:p>
          <a:p>
            <a:pPr marL="457200">
              <a:spcBef>
                <a:spcPts val="0"/>
              </a:spcBef>
              <a:spcAft>
                <a:spcPts val="0"/>
              </a:spcAft>
            </a:pPr>
            <a:r>
              <a:rPr lang="en-US" sz="1200" dirty="0">
                <a:solidFill>
                  <a:srgbClr val="000000"/>
                </a:solidFill>
                <a:latin typeface="TimesNewRomanPSMT"/>
              </a:rPr>
              <a:t>(M)  Council of Autism Service Providers.</a:t>
            </a:r>
            <a:r>
              <a:rPr lang="en-US" sz="1200" b="1" dirty="0">
                <a:solidFill>
                  <a:srgbClr val="000000"/>
                </a:solidFill>
                <a:latin typeface="Calibri" panose="020F0502020204030204" pitchFamily="34" charset="0"/>
              </a:rPr>
              <a:t> </a:t>
            </a:r>
            <a:endParaRPr lang="en-US" sz="1000" dirty="0">
              <a:solidFill>
                <a:srgbClr val="000000"/>
              </a:solidFill>
              <a:latin typeface="Calibri" panose="020F0502020204030204" pitchFamily="34" charset="0"/>
            </a:endParaRPr>
          </a:p>
          <a:p>
            <a:endParaRPr lang="en-US" dirty="0"/>
          </a:p>
        </p:txBody>
      </p:sp>
    </p:spTree>
    <p:extLst>
      <p:ext uri="{BB962C8B-B14F-4D97-AF65-F5344CB8AC3E}">
        <p14:creationId xmlns:p14="http://schemas.microsoft.com/office/powerpoint/2010/main" val="478906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FE06-6472-558B-DC55-6A87A0334F21}"/>
              </a:ext>
            </a:extLst>
          </p:cNvPr>
          <p:cNvSpPr>
            <a:spLocks noGrp="1"/>
          </p:cNvSpPr>
          <p:nvPr>
            <p:ph type="title"/>
          </p:nvPr>
        </p:nvSpPr>
        <p:spPr>
          <a:xfrm>
            <a:off x="1981200" y="-228600"/>
            <a:ext cx="8229600" cy="1143000"/>
          </a:xfrm>
        </p:spPr>
        <p:txBody>
          <a:bodyPr>
            <a:normAutofit/>
          </a:bodyPr>
          <a:lstStyle/>
          <a:p>
            <a:r>
              <a:rPr lang="en-US" sz="3600" dirty="0"/>
              <a:t>Standards Produced by Nonprofits</a:t>
            </a:r>
          </a:p>
        </p:txBody>
      </p:sp>
      <p:graphicFrame>
        <p:nvGraphicFramePr>
          <p:cNvPr id="4" name="Table 4">
            <a:extLst>
              <a:ext uri="{FF2B5EF4-FFF2-40B4-BE49-F238E27FC236}">
                <a16:creationId xmlns:a16="http://schemas.microsoft.com/office/drawing/2014/main" id="{A2D38375-E90B-D1F4-D179-7094D1D775EF}"/>
              </a:ext>
            </a:extLst>
          </p:cNvPr>
          <p:cNvGraphicFramePr>
            <a:graphicFrameLocks noGrp="1"/>
          </p:cNvGraphicFramePr>
          <p:nvPr>
            <p:ph idx="1"/>
          </p:nvPr>
        </p:nvGraphicFramePr>
        <p:xfrm>
          <a:off x="1702076" y="685801"/>
          <a:ext cx="8787848" cy="6410343"/>
        </p:xfrm>
        <a:graphic>
          <a:graphicData uri="http://schemas.openxmlformats.org/drawingml/2006/table">
            <a:tbl>
              <a:tblPr firstRow="1" bandRow="1">
                <a:tableStyleId>{5C22544A-7EE6-4342-B048-85BDC9FD1C3A}</a:tableStyleId>
              </a:tblPr>
              <a:tblGrid>
                <a:gridCol w="1117324">
                  <a:extLst>
                    <a:ext uri="{9D8B030D-6E8A-4147-A177-3AD203B41FA5}">
                      <a16:colId xmlns:a16="http://schemas.microsoft.com/office/drawing/2014/main" val="3080083105"/>
                    </a:ext>
                  </a:extLst>
                </a:gridCol>
                <a:gridCol w="3352800">
                  <a:extLst>
                    <a:ext uri="{9D8B030D-6E8A-4147-A177-3AD203B41FA5}">
                      <a16:colId xmlns:a16="http://schemas.microsoft.com/office/drawing/2014/main" val="625555638"/>
                    </a:ext>
                  </a:extLst>
                </a:gridCol>
                <a:gridCol w="2133600">
                  <a:extLst>
                    <a:ext uri="{9D8B030D-6E8A-4147-A177-3AD203B41FA5}">
                      <a16:colId xmlns:a16="http://schemas.microsoft.com/office/drawing/2014/main" val="1132914165"/>
                    </a:ext>
                  </a:extLst>
                </a:gridCol>
                <a:gridCol w="2184124">
                  <a:extLst>
                    <a:ext uri="{9D8B030D-6E8A-4147-A177-3AD203B41FA5}">
                      <a16:colId xmlns:a16="http://schemas.microsoft.com/office/drawing/2014/main" val="127098393"/>
                    </a:ext>
                  </a:extLst>
                </a:gridCol>
              </a:tblGrid>
              <a:tr h="432402">
                <a:tc>
                  <a:txBody>
                    <a:bodyPr/>
                    <a:lstStyle/>
                    <a:p>
                      <a:endParaRPr lang="en-US"/>
                    </a:p>
                  </a:txBody>
                  <a:tcPr/>
                </a:tc>
                <a:tc>
                  <a:txBody>
                    <a:bodyPr/>
                    <a:lstStyle/>
                    <a:p>
                      <a:r>
                        <a:rPr lang="en-US" dirty="0"/>
                        <a:t>Clinical</a:t>
                      </a:r>
                    </a:p>
                  </a:txBody>
                  <a:tcPr/>
                </a:tc>
                <a:tc>
                  <a:txBody>
                    <a:bodyPr/>
                    <a:lstStyle/>
                    <a:p>
                      <a:r>
                        <a:rPr lang="en-US" dirty="0"/>
                        <a:t>Organizational</a:t>
                      </a:r>
                    </a:p>
                  </a:txBody>
                  <a:tcPr/>
                </a:tc>
                <a:tc>
                  <a:txBody>
                    <a:bodyPr/>
                    <a:lstStyle/>
                    <a:p>
                      <a:r>
                        <a:rPr lang="en-US" dirty="0"/>
                        <a:t>Accreditation</a:t>
                      </a:r>
                    </a:p>
                  </a:txBody>
                  <a:tcPr/>
                </a:tc>
                <a:extLst>
                  <a:ext uri="{0D108BD9-81ED-4DB2-BD59-A6C34878D82A}">
                    <a16:rowId xmlns:a16="http://schemas.microsoft.com/office/drawing/2014/main" val="2288007214"/>
                  </a:ext>
                </a:extLst>
              </a:tr>
              <a:tr h="1314501">
                <a:tc>
                  <a:txBody>
                    <a:bodyPr/>
                    <a:lstStyle/>
                    <a:p>
                      <a:r>
                        <a:rPr lang="en-US" sz="1600" dirty="0"/>
                        <a:t>Document</a:t>
                      </a:r>
                    </a:p>
                  </a:txBody>
                  <a:tcPr/>
                </a:tc>
                <a:tc>
                  <a:txBody>
                    <a:bodyPr/>
                    <a:lstStyle/>
                    <a:p>
                      <a:r>
                        <a:rPr lang="en-US" sz="1400" dirty="0">
                          <a:latin typeface="Avenir Book" panose="02000503020000020003" pitchFamily="2" charset="0"/>
                          <a:hlinkClick r:id="" action="ppaction://hlinkshowjump?jump=nextslide"/>
                        </a:rPr>
                        <a:t>Applied Behavior Analysis Treatment of Autism Spectrum Disorder: Practice Guidelines for Healthcare Funders and Managers (2d ed. CASP)</a:t>
                      </a:r>
                      <a:endParaRPr lang="en-US" sz="1400" dirty="0">
                        <a:latin typeface="Avenir Book" panose="02000503020000020003" pitchFamily="2" charset="0"/>
                      </a:endParaRPr>
                    </a:p>
                  </a:txBody>
                  <a:tcPr/>
                </a:tc>
                <a:tc>
                  <a:txBody>
                    <a:bodyPr/>
                    <a:lstStyle/>
                    <a:p>
                      <a:r>
                        <a:rPr lang="en-US" sz="1400" dirty="0">
                          <a:latin typeface="Avenir Book" panose="02000503020000020003" pitchFamily="2" charset="0"/>
                        </a:rPr>
                        <a:t>CASP Organizational Guidelines</a:t>
                      </a:r>
                    </a:p>
                  </a:txBody>
                  <a:tcPr/>
                </a:tc>
                <a:tc>
                  <a:txBody>
                    <a:bodyPr/>
                    <a:lstStyle/>
                    <a:p>
                      <a:r>
                        <a:rPr lang="en-US" sz="1400" dirty="0">
                          <a:latin typeface="Avenir Book" panose="02000503020000020003" pitchFamily="2" charset="0"/>
                        </a:rPr>
                        <a:t>Autism Commission on Quality (ACQ) Applied Behavior Analysis Standards</a:t>
                      </a:r>
                    </a:p>
                    <a:p>
                      <a:endParaRPr lang="en-US" sz="1400" dirty="0">
                        <a:latin typeface="Avenir Book" panose="02000503020000020003" pitchFamily="2" charset="0"/>
                      </a:endParaRPr>
                    </a:p>
                  </a:txBody>
                  <a:tcPr/>
                </a:tc>
                <a:extLst>
                  <a:ext uri="{0D108BD9-81ED-4DB2-BD59-A6C34878D82A}">
                    <a16:rowId xmlns:a16="http://schemas.microsoft.com/office/drawing/2014/main" val="152545951"/>
                  </a:ext>
                </a:extLst>
              </a:tr>
              <a:tr h="1942781">
                <a:tc>
                  <a:txBody>
                    <a:bodyPr/>
                    <a:lstStyle/>
                    <a:p>
                      <a:r>
                        <a:rPr lang="en-US" sz="1600" dirty="0"/>
                        <a:t>What/Why</a:t>
                      </a:r>
                    </a:p>
                  </a:txBody>
                  <a:tcPr/>
                </a:tc>
                <a:tc>
                  <a:txBody>
                    <a:bodyPr/>
                    <a:lstStyle/>
                    <a:p>
                      <a:r>
                        <a:rPr lang="en-US" sz="1400" b="0" i="0" u="none" strike="noStrike" kern="1200" dirty="0">
                          <a:solidFill>
                            <a:schemeClr val="dk1"/>
                          </a:solidFill>
                          <a:effectLst/>
                          <a:latin typeface="Avenir Book" panose="02000503020000020003" pitchFamily="2" charset="0"/>
                          <a:ea typeface="+mn-ea"/>
                          <a:cs typeface="+mn-cs"/>
                        </a:rPr>
                        <a:t>Agreed-upon standards for treatment among clinicians that are maintained and updated by non-profit associations</a:t>
                      </a:r>
                      <a:endParaRPr lang="en-US" sz="1400" dirty="0">
                        <a:latin typeface="Avenir Book" panose="02000503020000020003" pitchFamily="2" charset="0"/>
                      </a:endParaRPr>
                    </a:p>
                  </a:txBody>
                  <a:tcPr/>
                </a:tc>
                <a:tc>
                  <a:txBody>
                    <a:bodyPr/>
                    <a:lstStyle/>
                    <a:p>
                      <a:pPr marL="0" indent="0">
                        <a:buFontTx/>
                        <a:buNone/>
                      </a:pPr>
                      <a:r>
                        <a:rPr lang="en-US" altLang="en-US" sz="1400" dirty="0">
                          <a:latin typeface="Avenir Book" panose="02000503020000020003" pitchFamily="2" charset="0"/>
                        </a:rPr>
                        <a:t>-Develop &amp; promote best practices for </a:t>
                      </a:r>
                      <a:r>
                        <a:rPr lang="en-US" altLang="en-US" sz="1400" i="1" dirty="0">
                          <a:latin typeface="Avenir Book" panose="02000503020000020003" pitchFamily="2" charset="0"/>
                        </a:rPr>
                        <a:t>organizations</a:t>
                      </a:r>
                    </a:p>
                    <a:p>
                      <a:pPr marL="0" indent="0">
                        <a:buFontTx/>
                        <a:buNone/>
                      </a:pPr>
                      <a:r>
                        <a:rPr lang="en-US" altLang="en-US" sz="1400" dirty="0">
                          <a:latin typeface="Avenir Book" panose="02000503020000020003" pitchFamily="2" charset="0"/>
                        </a:rPr>
                        <a:t>-Assist organizations in identifying infrastructure to support sustainable, high-quality therapy</a:t>
                      </a:r>
                    </a:p>
                    <a:p>
                      <a:pPr marL="0" indent="0">
                        <a:buFontTx/>
                        <a:buNone/>
                      </a:pPr>
                      <a:r>
                        <a:rPr lang="en-US" altLang="en-US" sz="1400" dirty="0">
                          <a:latin typeface="Avenir Book" panose="02000503020000020003" pitchFamily="2" charset="0"/>
                        </a:rPr>
                        <a:t>-Develop benchmarks for industry</a:t>
                      </a:r>
                    </a:p>
                  </a:txBody>
                  <a:tcPr/>
                </a:tc>
                <a:tc>
                  <a:txBody>
                    <a:bodyPr/>
                    <a:lstStyle/>
                    <a:p>
                      <a:r>
                        <a:rPr lang="en-US" sz="1400" dirty="0">
                          <a:latin typeface="Avenir Book" panose="02000503020000020003" pitchFamily="2" charset="0"/>
                        </a:rPr>
                        <a:t>Articulate the standards by which organizations seeking accreditation will be measured</a:t>
                      </a:r>
                    </a:p>
                  </a:txBody>
                  <a:tcPr/>
                </a:tc>
                <a:extLst>
                  <a:ext uri="{0D108BD9-81ED-4DB2-BD59-A6C34878D82A}">
                    <a16:rowId xmlns:a16="http://schemas.microsoft.com/office/drawing/2014/main" val="2390470556"/>
                  </a:ext>
                </a:extLst>
              </a:tr>
              <a:tr h="2406316">
                <a:tc>
                  <a:txBody>
                    <a:bodyPr/>
                    <a:lstStyle/>
                    <a:p>
                      <a:r>
                        <a:rPr lang="en-US" sz="1600" dirty="0"/>
                        <a:t>Other Relevant Resources</a:t>
                      </a:r>
                    </a:p>
                  </a:txBody>
                  <a:tcPr/>
                </a:tc>
                <a:tc>
                  <a:txBody>
                    <a:bodyPr/>
                    <a:lstStyle/>
                    <a:p>
                      <a:r>
                        <a:rPr lang="en-US" sz="1200" b="0" kern="1200" dirty="0">
                          <a:solidFill>
                            <a:schemeClr val="dk1"/>
                          </a:solidFill>
                          <a:effectLst/>
                          <a:latin typeface="Avenir Book" panose="02000503020000020003" pitchFamily="2" charset="0"/>
                          <a:ea typeface="+mn-ea"/>
                          <a:cs typeface="+mn-cs"/>
                        </a:rPr>
                        <a:t>Clarifications Regarding</a:t>
                      </a:r>
                      <a:r>
                        <a:rPr lang="en-US" sz="1200" b="0" i="0" kern="1200" dirty="0">
                          <a:solidFill>
                            <a:schemeClr val="dk1"/>
                          </a:solidFill>
                          <a:effectLst/>
                          <a:latin typeface="Avenir Book" panose="02000503020000020003" pitchFamily="2" charset="0"/>
                          <a:ea typeface="+mn-ea"/>
                          <a:cs typeface="+mn-cs"/>
                        </a:rPr>
                        <a:t> </a:t>
                      </a:r>
                      <a:r>
                        <a:rPr lang="en-US" sz="1200" b="0" i="1" kern="1200" dirty="0">
                          <a:solidFill>
                            <a:schemeClr val="dk1"/>
                          </a:solidFill>
                          <a:effectLst/>
                          <a:latin typeface="Avenir Book" panose="02000503020000020003" pitchFamily="2" charset="0"/>
                          <a:ea typeface="+mn-ea"/>
                          <a:cs typeface="+mn-cs"/>
                        </a:rPr>
                        <a:t>Applied Behavior Analysis Treatment of Autism Spectrum Disorder: Practice Guidelines for Healthcare Funders and Managers (2nd ed.) – </a:t>
                      </a:r>
                      <a:r>
                        <a:rPr lang="en-US" sz="1200" b="0" i="0" kern="1200" dirty="0">
                          <a:solidFill>
                            <a:schemeClr val="dk1"/>
                          </a:solidFill>
                          <a:effectLst/>
                          <a:latin typeface="Avenir Book" panose="02000503020000020003" pitchFamily="2" charset="0"/>
                          <a:ea typeface="+mn-ea"/>
                          <a:cs typeface="+mn-cs"/>
                        </a:rPr>
                        <a:t>APBA &amp; BACB</a:t>
                      </a:r>
                      <a:r>
                        <a:rPr lang="en-US" sz="1200" b="0" i="1" kern="1200" dirty="0">
                          <a:solidFill>
                            <a:schemeClr val="dk1"/>
                          </a:solidFill>
                          <a:effectLst/>
                          <a:latin typeface="Avenir Book" panose="02000503020000020003" pitchFamily="2" charset="0"/>
                          <a:ea typeface="+mn-ea"/>
                          <a:cs typeface="+mn-cs"/>
                        </a:rPr>
                        <a:t> </a:t>
                      </a:r>
                      <a:endParaRPr lang="en-US" sz="1200" dirty="0">
                        <a:effectLst/>
                        <a:latin typeface="Avenir Book" panose="02000503020000020003" pitchFamily="2" charset="0"/>
                      </a:endParaRPr>
                    </a:p>
                    <a:p>
                      <a:endParaRPr lang="en-US" sz="1200" dirty="0">
                        <a:latin typeface="Avenir Book" panose="02000503020000020003" pitchFamily="2" charset="0"/>
                      </a:endParaRPr>
                    </a:p>
                    <a:p>
                      <a:r>
                        <a:rPr lang="en-US" sz="1200" dirty="0">
                          <a:latin typeface="Avenir Book" panose="02000503020000020003" pitchFamily="2" charset="0"/>
                        </a:rPr>
                        <a:t>Model Coverage Policy (ABA Coding Coalition)</a:t>
                      </a:r>
                    </a:p>
                    <a:p>
                      <a:endParaRPr lang="en-US" sz="1200" dirty="0">
                        <a:latin typeface="Avenir Book" panose="02000503020000020003" pitchFamily="2" charset="0"/>
                      </a:endParaRPr>
                    </a:p>
                    <a:p>
                      <a:r>
                        <a:rPr lang="en-US" sz="1200" dirty="0">
                          <a:latin typeface="Avenir Book" panose="02000503020000020003" pitchFamily="2" charset="0"/>
                        </a:rPr>
                        <a:t>CPT Assistant (AMA)</a:t>
                      </a:r>
                    </a:p>
                    <a:p>
                      <a:endParaRPr lang="en-US" sz="1200" dirty="0">
                        <a:latin typeface="Avenir Book" panose="02000503020000020003" pitchFamily="2" charset="0"/>
                      </a:endParaRPr>
                    </a:p>
                    <a:p>
                      <a:r>
                        <a:rPr lang="en-US" sz="1200" dirty="0">
                          <a:latin typeface="Avenir Book" panose="02000503020000020003" pitchFamily="2" charset="0"/>
                        </a:rPr>
                        <a:t>Practice Parameters for Telehealth-Implementation of ABA (2d ed. 2022 CASP)</a:t>
                      </a:r>
                    </a:p>
                    <a:p>
                      <a:endParaRPr lang="en-US" sz="12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extLst>
                  <a:ext uri="{0D108BD9-81ED-4DB2-BD59-A6C34878D82A}">
                    <a16:rowId xmlns:a16="http://schemas.microsoft.com/office/drawing/2014/main" val="1649483646"/>
                  </a:ext>
                </a:extLst>
              </a:tr>
            </a:tbl>
          </a:graphicData>
        </a:graphic>
      </p:graphicFrame>
    </p:spTree>
    <p:extLst>
      <p:ext uri="{BB962C8B-B14F-4D97-AF65-F5344CB8AC3E}">
        <p14:creationId xmlns:p14="http://schemas.microsoft.com/office/powerpoint/2010/main" val="339942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32156"/>
          </a:schemeClr>
        </a:solidFill>
        <a:effectLst/>
      </p:bgPr>
    </p:bg>
    <p:spTree>
      <p:nvGrpSpPr>
        <p:cNvPr id="1" name=""/>
        <p:cNvGrpSpPr/>
        <p:nvPr/>
      </p:nvGrpSpPr>
      <p:grpSpPr>
        <a:xfrm>
          <a:off x="0" y="0"/>
          <a:ext cx="0" cy="0"/>
          <a:chOff x="0" y="0"/>
          <a:chExt cx="0" cy="0"/>
        </a:xfrm>
      </p:grpSpPr>
      <p:pic>
        <p:nvPicPr>
          <p:cNvPr id="117762" name="Content Placeholder 4">
            <a:extLst>
              <a:ext uri="{FF2B5EF4-FFF2-40B4-BE49-F238E27FC236}">
                <a16:creationId xmlns:a16="http://schemas.microsoft.com/office/drawing/2014/main" id="{CE1298D4-2D27-0248-ABB9-301DD5C19FA2}"/>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3805237" y="1231106"/>
            <a:ext cx="3396854" cy="4395788"/>
          </a:xfrm>
          <a:ln>
            <a:solidFill>
              <a:schemeClr val="accent1">
                <a:alpha val="58038"/>
              </a:schemeClr>
            </a:solidFill>
            <a:miter lim="800000"/>
            <a:headEnd/>
            <a:tailEnd/>
          </a:ln>
        </p:spPr>
      </p:pic>
      <p:pic>
        <p:nvPicPr>
          <p:cNvPr id="7" name="Picture 6" descr="A screenshot of a cell phone&#10;&#10;Description automatically generated">
            <a:extLst>
              <a:ext uri="{FF2B5EF4-FFF2-40B4-BE49-F238E27FC236}">
                <a16:creationId xmlns:a16="http://schemas.microsoft.com/office/drawing/2014/main" id="{95FB07B3-6C1A-094A-8759-C3F22E90BF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6211" y="517521"/>
            <a:ext cx="4521748" cy="582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16360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8" fill="hold" nodeType="clickEffect">
                                  <p:stCondLst>
                                    <p:cond delay="0"/>
                                  </p:stCondLst>
                                  <p:childTnLst>
                                    <p:anim calcmode="lin" valueType="num">
                                      <p:cBhvr additive="base">
                                        <p:cTn id="6" dur="2000"/>
                                        <p:tgtEl>
                                          <p:spTgt spid="7"/>
                                        </p:tgtEl>
                                        <p:attrNameLst>
                                          <p:attrName>ppt_x</p:attrName>
                                        </p:attrNameLst>
                                      </p:cBhvr>
                                      <p:tavLst>
                                        <p:tav tm="0">
                                          <p:val>
                                            <p:strVal val="ppt_x"/>
                                          </p:val>
                                        </p:tav>
                                        <p:tav tm="100000">
                                          <p:val>
                                            <p:strVal val="0-ppt_w/2"/>
                                          </p:val>
                                        </p:tav>
                                      </p:tavLst>
                                    </p:anim>
                                    <p:anim calcmode="lin" valueType="num">
                                      <p:cBhvr additive="base">
                                        <p:cTn id="7" dur="2000"/>
                                        <p:tgtEl>
                                          <p:spTgt spid="7"/>
                                        </p:tgtEl>
                                        <p:attrNameLst>
                                          <p:attrName>ppt_y</p:attrName>
                                        </p:attrNameLst>
                                      </p:cBhvr>
                                      <p:tavLst>
                                        <p:tav tm="0">
                                          <p:val>
                                            <p:strVal val="ppt_y"/>
                                          </p:val>
                                        </p:tav>
                                        <p:tav tm="100000">
                                          <p:val>
                                            <p:strVal val="ppt_y"/>
                                          </p:val>
                                        </p:tav>
                                      </p:tavLst>
                                    </p:anim>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B305C-0377-D7B2-2FB7-5847A27B54F9}"/>
              </a:ext>
            </a:extLst>
          </p:cNvPr>
          <p:cNvSpPr>
            <a:spLocks noGrp="1"/>
          </p:cNvSpPr>
          <p:nvPr>
            <p:ph type="title"/>
          </p:nvPr>
        </p:nvSpPr>
        <p:spPr>
          <a:xfrm>
            <a:off x="1898374" y="2551734"/>
            <a:ext cx="10515600" cy="1325563"/>
          </a:xfrm>
        </p:spPr>
        <p:txBody>
          <a:bodyPr/>
          <a:lstStyle/>
          <a:p>
            <a:r>
              <a:rPr lang="en-US" dirty="0"/>
              <a:t>What Are Generally Accepted Standards of Care?</a:t>
            </a:r>
          </a:p>
        </p:txBody>
      </p:sp>
      <p:sp>
        <p:nvSpPr>
          <p:cNvPr id="3" name="Content Placeholder 2">
            <a:extLst>
              <a:ext uri="{FF2B5EF4-FFF2-40B4-BE49-F238E27FC236}">
                <a16:creationId xmlns:a16="http://schemas.microsoft.com/office/drawing/2014/main" id="{C9D0C5D1-D4E6-38F0-31E5-DB180CC4982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90964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FE06-6472-558B-DC55-6A87A0334F21}"/>
              </a:ext>
            </a:extLst>
          </p:cNvPr>
          <p:cNvSpPr>
            <a:spLocks noGrp="1"/>
          </p:cNvSpPr>
          <p:nvPr>
            <p:ph type="title"/>
          </p:nvPr>
        </p:nvSpPr>
        <p:spPr>
          <a:xfrm>
            <a:off x="1981200" y="-228600"/>
            <a:ext cx="8229600" cy="1143000"/>
          </a:xfrm>
        </p:spPr>
        <p:txBody>
          <a:bodyPr>
            <a:normAutofit/>
          </a:bodyPr>
          <a:lstStyle/>
          <a:p>
            <a:r>
              <a:rPr lang="en-US" sz="3600" dirty="0"/>
              <a:t>Standards Produced by Nonprofits</a:t>
            </a:r>
          </a:p>
        </p:txBody>
      </p:sp>
      <p:graphicFrame>
        <p:nvGraphicFramePr>
          <p:cNvPr id="4" name="Table 4">
            <a:extLst>
              <a:ext uri="{FF2B5EF4-FFF2-40B4-BE49-F238E27FC236}">
                <a16:creationId xmlns:a16="http://schemas.microsoft.com/office/drawing/2014/main" id="{A2D38375-E90B-D1F4-D179-7094D1D775EF}"/>
              </a:ext>
            </a:extLst>
          </p:cNvPr>
          <p:cNvGraphicFramePr>
            <a:graphicFrameLocks noGrp="1"/>
          </p:cNvGraphicFramePr>
          <p:nvPr>
            <p:ph idx="1"/>
          </p:nvPr>
        </p:nvGraphicFramePr>
        <p:xfrm>
          <a:off x="1702076" y="685801"/>
          <a:ext cx="8787848" cy="6410343"/>
        </p:xfrm>
        <a:graphic>
          <a:graphicData uri="http://schemas.openxmlformats.org/drawingml/2006/table">
            <a:tbl>
              <a:tblPr firstRow="1" bandRow="1">
                <a:tableStyleId>{5C22544A-7EE6-4342-B048-85BDC9FD1C3A}</a:tableStyleId>
              </a:tblPr>
              <a:tblGrid>
                <a:gridCol w="1117324">
                  <a:extLst>
                    <a:ext uri="{9D8B030D-6E8A-4147-A177-3AD203B41FA5}">
                      <a16:colId xmlns:a16="http://schemas.microsoft.com/office/drawing/2014/main" val="3080083105"/>
                    </a:ext>
                  </a:extLst>
                </a:gridCol>
                <a:gridCol w="3352800">
                  <a:extLst>
                    <a:ext uri="{9D8B030D-6E8A-4147-A177-3AD203B41FA5}">
                      <a16:colId xmlns:a16="http://schemas.microsoft.com/office/drawing/2014/main" val="625555638"/>
                    </a:ext>
                  </a:extLst>
                </a:gridCol>
                <a:gridCol w="2133600">
                  <a:extLst>
                    <a:ext uri="{9D8B030D-6E8A-4147-A177-3AD203B41FA5}">
                      <a16:colId xmlns:a16="http://schemas.microsoft.com/office/drawing/2014/main" val="1132914165"/>
                    </a:ext>
                  </a:extLst>
                </a:gridCol>
                <a:gridCol w="2184124">
                  <a:extLst>
                    <a:ext uri="{9D8B030D-6E8A-4147-A177-3AD203B41FA5}">
                      <a16:colId xmlns:a16="http://schemas.microsoft.com/office/drawing/2014/main" val="127098393"/>
                    </a:ext>
                  </a:extLst>
                </a:gridCol>
              </a:tblGrid>
              <a:tr h="432402">
                <a:tc>
                  <a:txBody>
                    <a:bodyPr/>
                    <a:lstStyle/>
                    <a:p>
                      <a:endParaRPr lang="en-US"/>
                    </a:p>
                  </a:txBody>
                  <a:tcPr/>
                </a:tc>
                <a:tc>
                  <a:txBody>
                    <a:bodyPr/>
                    <a:lstStyle/>
                    <a:p>
                      <a:r>
                        <a:rPr lang="en-US" dirty="0"/>
                        <a:t>Clinical</a:t>
                      </a:r>
                    </a:p>
                  </a:txBody>
                  <a:tcPr/>
                </a:tc>
                <a:tc>
                  <a:txBody>
                    <a:bodyPr/>
                    <a:lstStyle/>
                    <a:p>
                      <a:r>
                        <a:rPr lang="en-US" dirty="0"/>
                        <a:t>Organizational</a:t>
                      </a:r>
                    </a:p>
                  </a:txBody>
                  <a:tcPr/>
                </a:tc>
                <a:tc>
                  <a:txBody>
                    <a:bodyPr/>
                    <a:lstStyle/>
                    <a:p>
                      <a:r>
                        <a:rPr lang="en-US" dirty="0"/>
                        <a:t>Accreditation</a:t>
                      </a:r>
                    </a:p>
                  </a:txBody>
                  <a:tcPr/>
                </a:tc>
                <a:extLst>
                  <a:ext uri="{0D108BD9-81ED-4DB2-BD59-A6C34878D82A}">
                    <a16:rowId xmlns:a16="http://schemas.microsoft.com/office/drawing/2014/main" val="2288007214"/>
                  </a:ext>
                </a:extLst>
              </a:tr>
              <a:tr h="1314501">
                <a:tc>
                  <a:txBody>
                    <a:bodyPr/>
                    <a:lstStyle/>
                    <a:p>
                      <a:r>
                        <a:rPr lang="en-US" sz="1600" dirty="0"/>
                        <a:t>Document</a:t>
                      </a:r>
                    </a:p>
                  </a:txBody>
                  <a:tcPr/>
                </a:tc>
                <a:tc>
                  <a:txBody>
                    <a:bodyPr/>
                    <a:lstStyle/>
                    <a:p>
                      <a:r>
                        <a:rPr lang="en-US" sz="1400" dirty="0">
                          <a:latin typeface="Avenir Book" panose="02000503020000020003" pitchFamily="2" charset="0"/>
                          <a:hlinkClick r:id="" action="ppaction://hlinkshowjump?jump=nextslide"/>
                        </a:rPr>
                        <a:t>Applied Behavior Analysis Treatment of Autism Spectrum Disorder: Practice Guidelines for Healthcare Funders and Managers (2d ed. CASP)</a:t>
                      </a:r>
                      <a:endParaRPr lang="en-US" sz="1400" dirty="0">
                        <a:latin typeface="Avenir Book" panose="02000503020000020003" pitchFamily="2" charset="0"/>
                      </a:endParaRPr>
                    </a:p>
                  </a:txBody>
                  <a:tcPr/>
                </a:tc>
                <a:tc>
                  <a:txBody>
                    <a:bodyPr/>
                    <a:lstStyle/>
                    <a:p>
                      <a:r>
                        <a:rPr lang="en-US" sz="1400" dirty="0">
                          <a:latin typeface="Avenir Book" panose="02000503020000020003" pitchFamily="2" charset="0"/>
                        </a:rPr>
                        <a:t>CASP Organizational Guidelines</a:t>
                      </a:r>
                    </a:p>
                  </a:txBody>
                  <a:tcPr/>
                </a:tc>
                <a:tc>
                  <a:txBody>
                    <a:bodyPr/>
                    <a:lstStyle/>
                    <a:p>
                      <a:r>
                        <a:rPr lang="en-US" sz="1400" dirty="0">
                          <a:latin typeface="Avenir Book" panose="02000503020000020003" pitchFamily="2" charset="0"/>
                        </a:rPr>
                        <a:t>Autism Commission on Quality (ACQ) Applied Behavior Analysis Standards</a:t>
                      </a:r>
                    </a:p>
                    <a:p>
                      <a:endParaRPr lang="en-US" sz="1400" dirty="0">
                        <a:latin typeface="Avenir Book" panose="02000503020000020003" pitchFamily="2" charset="0"/>
                      </a:endParaRPr>
                    </a:p>
                  </a:txBody>
                  <a:tcPr/>
                </a:tc>
                <a:extLst>
                  <a:ext uri="{0D108BD9-81ED-4DB2-BD59-A6C34878D82A}">
                    <a16:rowId xmlns:a16="http://schemas.microsoft.com/office/drawing/2014/main" val="152545951"/>
                  </a:ext>
                </a:extLst>
              </a:tr>
              <a:tr h="1942781">
                <a:tc>
                  <a:txBody>
                    <a:bodyPr/>
                    <a:lstStyle/>
                    <a:p>
                      <a:r>
                        <a:rPr lang="en-US" sz="1600" dirty="0"/>
                        <a:t>What/Why</a:t>
                      </a:r>
                    </a:p>
                  </a:txBody>
                  <a:tcPr/>
                </a:tc>
                <a:tc>
                  <a:txBody>
                    <a:bodyPr/>
                    <a:lstStyle/>
                    <a:p>
                      <a:r>
                        <a:rPr lang="en-US" sz="1400" b="0" i="0" u="none" strike="noStrike" kern="1200" dirty="0">
                          <a:solidFill>
                            <a:schemeClr val="dk1"/>
                          </a:solidFill>
                          <a:effectLst/>
                          <a:latin typeface="Avenir Book" panose="02000503020000020003" pitchFamily="2" charset="0"/>
                          <a:ea typeface="+mn-ea"/>
                          <a:cs typeface="+mn-cs"/>
                        </a:rPr>
                        <a:t>Agreed-upon standards for treatment among clinicians that are maintained and updated by non-profit associations</a:t>
                      </a:r>
                      <a:endParaRPr lang="en-US" sz="1400" dirty="0">
                        <a:latin typeface="Avenir Book" panose="02000503020000020003" pitchFamily="2" charset="0"/>
                      </a:endParaRPr>
                    </a:p>
                  </a:txBody>
                  <a:tcPr/>
                </a:tc>
                <a:tc>
                  <a:txBody>
                    <a:bodyPr/>
                    <a:lstStyle/>
                    <a:p>
                      <a:pPr marL="0" indent="0">
                        <a:buFontTx/>
                        <a:buNone/>
                      </a:pPr>
                      <a:r>
                        <a:rPr lang="en-US" altLang="en-US" sz="1400" dirty="0">
                          <a:latin typeface="Avenir Book" panose="02000503020000020003" pitchFamily="2" charset="0"/>
                        </a:rPr>
                        <a:t>-Develop &amp; promote best practices for </a:t>
                      </a:r>
                      <a:r>
                        <a:rPr lang="en-US" altLang="en-US" sz="1400" i="1" dirty="0">
                          <a:latin typeface="Avenir Book" panose="02000503020000020003" pitchFamily="2" charset="0"/>
                        </a:rPr>
                        <a:t>organizations</a:t>
                      </a:r>
                    </a:p>
                    <a:p>
                      <a:pPr marL="0" indent="0">
                        <a:buFontTx/>
                        <a:buNone/>
                      </a:pPr>
                      <a:r>
                        <a:rPr lang="en-US" altLang="en-US" sz="1400" dirty="0">
                          <a:latin typeface="Avenir Book" panose="02000503020000020003" pitchFamily="2" charset="0"/>
                        </a:rPr>
                        <a:t>-Assist organizations in identifying infrastructure to support sustainable, high-quality therapy</a:t>
                      </a:r>
                    </a:p>
                    <a:p>
                      <a:pPr marL="0" indent="0">
                        <a:buFontTx/>
                        <a:buNone/>
                      </a:pPr>
                      <a:r>
                        <a:rPr lang="en-US" altLang="en-US" sz="1400" dirty="0">
                          <a:latin typeface="Avenir Book" panose="02000503020000020003" pitchFamily="2" charset="0"/>
                        </a:rPr>
                        <a:t>-Develop benchmarks for industry</a:t>
                      </a:r>
                    </a:p>
                  </a:txBody>
                  <a:tcPr/>
                </a:tc>
                <a:tc>
                  <a:txBody>
                    <a:bodyPr/>
                    <a:lstStyle/>
                    <a:p>
                      <a:r>
                        <a:rPr lang="en-US" sz="1400" dirty="0">
                          <a:latin typeface="Avenir Book" panose="02000503020000020003" pitchFamily="2" charset="0"/>
                        </a:rPr>
                        <a:t>Articulate the standards by which organizations seeking accreditation will be measured</a:t>
                      </a:r>
                    </a:p>
                  </a:txBody>
                  <a:tcPr/>
                </a:tc>
                <a:extLst>
                  <a:ext uri="{0D108BD9-81ED-4DB2-BD59-A6C34878D82A}">
                    <a16:rowId xmlns:a16="http://schemas.microsoft.com/office/drawing/2014/main" val="2390470556"/>
                  </a:ext>
                </a:extLst>
              </a:tr>
              <a:tr h="2406316">
                <a:tc>
                  <a:txBody>
                    <a:bodyPr/>
                    <a:lstStyle/>
                    <a:p>
                      <a:r>
                        <a:rPr lang="en-US" sz="1600" dirty="0"/>
                        <a:t>Other Relevant Resources</a:t>
                      </a:r>
                    </a:p>
                  </a:txBody>
                  <a:tcPr/>
                </a:tc>
                <a:tc>
                  <a:txBody>
                    <a:bodyPr/>
                    <a:lstStyle/>
                    <a:p>
                      <a:r>
                        <a:rPr lang="en-US" sz="1200" b="0" kern="1200" dirty="0">
                          <a:solidFill>
                            <a:schemeClr val="dk1"/>
                          </a:solidFill>
                          <a:effectLst/>
                          <a:latin typeface="Avenir Book" panose="02000503020000020003" pitchFamily="2" charset="0"/>
                          <a:ea typeface="+mn-ea"/>
                          <a:cs typeface="+mn-cs"/>
                        </a:rPr>
                        <a:t>Clarifications Regarding</a:t>
                      </a:r>
                      <a:r>
                        <a:rPr lang="en-US" sz="1200" b="0" i="0" kern="1200" dirty="0">
                          <a:solidFill>
                            <a:schemeClr val="dk1"/>
                          </a:solidFill>
                          <a:effectLst/>
                          <a:latin typeface="Avenir Book" panose="02000503020000020003" pitchFamily="2" charset="0"/>
                          <a:ea typeface="+mn-ea"/>
                          <a:cs typeface="+mn-cs"/>
                        </a:rPr>
                        <a:t> </a:t>
                      </a:r>
                      <a:r>
                        <a:rPr lang="en-US" sz="1200" b="0" i="1" kern="1200" dirty="0">
                          <a:solidFill>
                            <a:schemeClr val="dk1"/>
                          </a:solidFill>
                          <a:effectLst/>
                          <a:latin typeface="Avenir Book" panose="02000503020000020003" pitchFamily="2" charset="0"/>
                          <a:ea typeface="+mn-ea"/>
                          <a:cs typeface="+mn-cs"/>
                        </a:rPr>
                        <a:t>Applied Behavior Analysis Treatment of Autism Spectrum Disorder: Practice Guidelines for Healthcare Funders and Managers (2nd ed.) – </a:t>
                      </a:r>
                      <a:r>
                        <a:rPr lang="en-US" sz="1200" b="0" i="0" kern="1200" dirty="0">
                          <a:solidFill>
                            <a:schemeClr val="dk1"/>
                          </a:solidFill>
                          <a:effectLst/>
                          <a:latin typeface="Avenir Book" panose="02000503020000020003" pitchFamily="2" charset="0"/>
                          <a:ea typeface="+mn-ea"/>
                          <a:cs typeface="+mn-cs"/>
                        </a:rPr>
                        <a:t>APBA &amp; BACB</a:t>
                      </a:r>
                      <a:r>
                        <a:rPr lang="en-US" sz="1200" b="0" i="1" kern="1200" dirty="0">
                          <a:solidFill>
                            <a:schemeClr val="dk1"/>
                          </a:solidFill>
                          <a:effectLst/>
                          <a:latin typeface="Avenir Book" panose="02000503020000020003" pitchFamily="2" charset="0"/>
                          <a:ea typeface="+mn-ea"/>
                          <a:cs typeface="+mn-cs"/>
                        </a:rPr>
                        <a:t> </a:t>
                      </a:r>
                      <a:endParaRPr lang="en-US" sz="1200" dirty="0">
                        <a:effectLst/>
                        <a:latin typeface="Avenir Book" panose="02000503020000020003" pitchFamily="2" charset="0"/>
                      </a:endParaRPr>
                    </a:p>
                    <a:p>
                      <a:endParaRPr lang="en-US" sz="1200" dirty="0">
                        <a:latin typeface="Avenir Book" panose="02000503020000020003" pitchFamily="2" charset="0"/>
                      </a:endParaRPr>
                    </a:p>
                    <a:p>
                      <a:r>
                        <a:rPr lang="en-US" sz="1200" dirty="0">
                          <a:latin typeface="Avenir Book" panose="02000503020000020003" pitchFamily="2" charset="0"/>
                        </a:rPr>
                        <a:t>Model Coverage Policy (ABA Coding Coalition)</a:t>
                      </a:r>
                    </a:p>
                    <a:p>
                      <a:endParaRPr lang="en-US" sz="1200" dirty="0">
                        <a:latin typeface="Avenir Book" panose="02000503020000020003" pitchFamily="2" charset="0"/>
                      </a:endParaRPr>
                    </a:p>
                    <a:p>
                      <a:r>
                        <a:rPr lang="en-US" sz="1200" dirty="0">
                          <a:latin typeface="Avenir Book" panose="02000503020000020003" pitchFamily="2" charset="0"/>
                        </a:rPr>
                        <a:t>CPT Assistant (AMA)</a:t>
                      </a:r>
                    </a:p>
                    <a:p>
                      <a:endParaRPr lang="en-US" sz="1200" dirty="0">
                        <a:latin typeface="Avenir Book" panose="02000503020000020003" pitchFamily="2" charset="0"/>
                      </a:endParaRPr>
                    </a:p>
                    <a:p>
                      <a:r>
                        <a:rPr lang="en-US" sz="1200" dirty="0">
                          <a:latin typeface="Avenir Book" panose="02000503020000020003" pitchFamily="2" charset="0"/>
                        </a:rPr>
                        <a:t>Practice Parameters for Telehealth-Implementation of ABA (2d ed. 2022 CASP)</a:t>
                      </a:r>
                    </a:p>
                    <a:p>
                      <a:endParaRPr lang="en-US" sz="12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extLst>
                  <a:ext uri="{0D108BD9-81ED-4DB2-BD59-A6C34878D82A}">
                    <a16:rowId xmlns:a16="http://schemas.microsoft.com/office/drawing/2014/main" val="1649483646"/>
                  </a:ext>
                </a:extLst>
              </a:tr>
            </a:tbl>
          </a:graphicData>
        </a:graphic>
      </p:graphicFrame>
    </p:spTree>
    <p:extLst>
      <p:ext uri="{BB962C8B-B14F-4D97-AF65-F5344CB8AC3E}">
        <p14:creationId xmlns:p14="http://schemas.microsoft.com/office/powerpoint/2010/main" val="2798034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3">
            <a:extLst>
              <a:ext uri="{FF2B5EF4-FFF2-40B4-BE49-F238E27FC236}">
                <a16:creationId xmlns:a16="http://schemas.microsoft.com/office/drawing/2014/main" id="{84F98AF5-57A5-A041-B967-C233E0C597A5}"/>
              </a:ext>
            </a:extLst>
          </p:cNvPr>
          <p:cNvSpPr>
            <a:spLocks noGrp="1" noChangeArrowheads="1"/>
          </p:cNvSpPr>
          <p:nvPr>
            <p:ph type="title" idx="4294967295"/>
          </p:nvPr>
        </p:nvSpPr>
        <p:spPr>
          <a:xfrm>
            <a:off x="1524001" y="1295400"/>
            <a:ext cx="2093913" cy="1600200"/>
          </a:xfrm>
        </p:spPr>
        <p:txBody>
          <a:bodyPr/>
          <a:lstStyle/>
          <a:p>
            <a:endParaRPr lang="en-US" altLang="en-US" b="1" dirty="0"/>
          </a:p>
        </p:txBody>
      </p:sp>
      <p:pic>
        <p:nvPicPr>
          <p:cNvPr id="4" name="Image" descr="Image">
            <a:extLst>
              <a:ext uri="{FF2B5EF4-FFF2-40B4-BE49-F238E27FC236}">
                <a16:creationId xmlns:a16="http://schemas.microsoft.com/office/drawing/2014/main" id="{05944ECE-DBE4-6BBC-4A85-9BBC367E2311}"/>
              </a:ext>
            </a:extLst>
          </p:cNvPr>
          <p:cNvPicPr>
            <a:picLocks noChangeAspect="1"/>
          </p:cNvPicPr>
          <p:nvPr/>
        </p:nvPicPr>
        <p:blipFill>
          <a:blip r:embed="rId3"/>
          <a:stretch>
            <a:fillRect/>
          </a:stretch>
        </p:blipFill>
        <p:spPr>
          <a:xfrm>
            <a:off x="3429001" y="1265904"/>
            <a:ext cx="4571181" cy="4522723"/>
          </a:xfrm>
          <a:prstGeom prst="rect">
            <a:avLst/>
          </a:prstGeom>
          <a:ln w="12700">
            <a:solidFill>
              <a:srgbClr val="000000"/>
            </a:solidFill>
            <a:miter lim="400000"/>
          </a:ln>
        </p:spPr>
      </p:pic>
    </p:spTree>
    <p:extLst>
      <p:ext uri="{BB962C8B-B14F-4D97-AF65-F5344CB8AC3E}">
        <p14:creationId xmlns:p14="http://schemas.microsoft.com/office/powerpoint/2010/main" val="1204849333"/>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1969" name="Objeto 35" hidden="1">
            <a:extLst>
              <a:ext uri="{FF2B5EF4-FFF2-40B4-BE49-F238E27FC236}">
                <a16:creationId xmlns:a16="http://schemas.microsoft.com/office/drawing/2014/main" id="{5678685F-8CF5-4CC2-B596-1A0610E6E91A}"/>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5" imgW="7772400" imgH="10058400" progId="TCLayout.ActiveDocument.1">
                  <p:embed/>
                </p:oleObj>
              </mc:Choice>
              <mc:Fallback>
                <p:oleObj name="Diapositiva de think-cell" r:id="rId5" imgW="7772400" imgH="10058400" progId="TCLayout.ActiveDocument.1">
                  <p:embed/>
                  <p:pic>
                    <p:nvPicPr>
                      <p:cNvPr id="211969" name="Objeto 35" hidden="1">
                        <a:extLst>
                          <a:ext uri="{FF2B5EF4-FFF2-40B4-BE49-F238E27FC236}">
                            <a16:creationId xmlns:a16="http://schemas.microsoft.com/office/drawing/2014/main" id="{5678685F-8CF5-4CC2-B596-1A0610E6E9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Rectángulo 25">
            <a:extLst>
              <a:ext uri="{FF2B5EF4-FFF2-40B4-BE49-F238E27FC236}">
                <a16:creationId xmlns:a16="http://schemas.microsoft.com/office/drawing/2014/main" id="{485CE3D3-E4BC-4BAB-4D5A-70636FD1D048}"/>
              </a:ext>
            </a:extLst>
          </p:cNvPr>
          <p:cNvSpPr/>
          <p:nvPr/>
        </p:nvSpPr>
        <p:spPr>
          <a:xfrm>
            <a:off x="649288" y="5561013"/>
            <a:ext cx="1868487" cy="1217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211971" name="Picture 16" descr="A person wearing a suit and tie smiling at the camera&#10;&#10;Description automatically generated">
            <a:extLst>
              <a:ext uri="{FF2B5EF4-FFF2-40B4-BE49-F238E27FC236}">
                <a16:creationId xmlns:a16="http://schemas.microsoft.com/office/drawing/2014/main" id="{BD7B7132-64C1-82FC-FD6D-A26B31D9613B}"/>
              </a:ext>
            </a:extLst>
          </p:cNvPr>
          <p:cNvPicPr>
            <a:picLocks noChangeArrowheads="1"/>
          </p:cNvPicPr>
          <p:nvPr/>
        </p:nvPicPr>
        <p:blipFill>
          <a:blip r:embed="rId7">
            <a:grayscl/>
            <a:extLst>
              <a:ext uri="{28A0092B-C50C-407E-A947-70E740481C1C}">
                <a14:useLocalDpi xmlns:a14="http://schemas.microsoft.com/office/drawing/2010/main" val="0"/>
              </a:ext>
            </a:extLst>
          </a:blip>
          <a:srcRect l="7141" r="7141"/>
          <a:stretch>
            <a:fillRect/>
          </a:stretch>
        </p:blipFill>
        <p:spPr bwMode="auto">
          <a:xfrm>
            <a:off x="5810250" y="1447800"/>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2" name="Picture 4" descr="A person smiling for the camera&#10;&#10;Description automatically generated">
            <a:extLst>
              <a:ext uri="{FF2B5EF4-FFF2-40B4-BE49-F238E27FC236}">
                <a16:creationId xmlns:a16="http://schemas.microsoft.com/office/drawing/2014/main" id="{86987AAD-A34E-2674-4617-03E53BCCE08A}"/>
              </a:ext>
            </a:extLst>
          </p:cNvPr>
          <p:cNvPicPr>
            <a:picLocks noChangeArrowheads="1"/>
          </p:cNvPicPr>
          <p:nvPr/>
        </p:nvPicPr>
        <p:blipFill>
          <a:blip r:embed="rId8">
            <a:grayscl/>
            <a:extLst>
              <a:ext uri="{28A0092B-C50C-407E-A947-70E740481C1C}">
                <a14:useLocalDpi xmlns:a14="http://schemas.microsoft.com/office/drawing/2010/main" val="0"/>
              </a:ext>
            </a:extLst>
          </a:blip>
          <a:srcRect t="1968" b="15497"/>
          <a:stretch>
            <a:fillRect/>
          </a:stretch>
        </p:blipFill>
        <p:spPr bwMode="auto">
          <a:xfrm>
            <a:off x="3235325" y="2816225"/>
            <a:ext cx="11414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3" name="Picture 8" descr="A person wearing a suit and tie smiling and looking at the camera&#10;&#10;Description automatically generated">
            <a:extLst>
              <a:ext uri="{FF2B5EF4-FFF2-40B4-BE49-F238E27FC236}">
                <a16:creationId xmlns:a16="http://schemas.microsoft.com/office/drawing/2014/main" id="{D5F08969-8E41-D842-EAA1-F1CDFFD38A17}"/>
              </a:ext>
            </a:extLst>
          </p:cNvPr>
          <p:cNvPicPr>
            <a:picLocks noChangeArrowheads="1"/>
          </p:cNvPicPr>
          <p:nvPr/>
        </p:nvPicPr>
        <p:blipFill>
          <a:blip r:embed="rId9">
            <a:grayscl/>
            <a:extLst>
              <a:ext uri="{28A0092B-C50C-407E-A947-70E740481C1C}">
                <a14:useLocalDpi xmlns:a14="http://schemas.microsoft.com/office/drawing/2010/main" val="0"/>
              </a:ext>
            </a:extLst>
          </a:blip>
          <a:srcRect t="1859" b="12744"/>
          <a:stretch>
            <a:fillRect/>
          </a:stretch>
        </p:blipFill>
        <p:spPr bwMode="auto">
          <a:xfrm>
            <a:off x="5810250" y="7937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4" name="Picture 10" descr="A person wearing glasses posing for the camera&#10;&#10;Description automatically generated">
            <a:extLst>
              <a:ext uri="{FF2B5EF4-FFF2-40B4-BE49-F238E27FC236}">
                <a16:creationId xmlns:a16="http://schemas.microsoft.com/office/drawing/2014/main" id="{02E4F64F-1499-DA83-4FCC-F72835F33E76}"/>
              </a:ext>
            </a:extLst>
          </p:cNvPr>
          <p:cNvPicPr>
            <a:picLocks noChangeArrowheads="1"/>
          </p:cNvPicPr>
          <p:nvPr/>
        </p:nvPicPr>
        <p:blipFill>
          <a:blip r:embed="rId10">
            <a:grayscl/>
            <a:extLst>
              <a:ext uri="{28A0092B-C50C-407E-A947-70E740481C1C}">
                <a14:useLocalDpi xmlns:a14="http://schemas.microsoft.com/office/drawing/2010/main" val="0"/>
              </a:ext>
            </a:extLst>
          </a:blip>
          <a:srcRect t="3221" b="3221"/>
          <a:stretch>
            <a:fillRect/>
          </a:stretch>
        </p:blipFill>
        <p:spPr bwMode="auto">
          <a:xfrm>
            <a:off x="1941513" y="4186238"/>
            <a:ext cx="11398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5" name="Picture 14" descr="A person wearing a suit and tie smiling at the camera&#10;&#10;Description automatically generated">
            <a:extLst>
              <a:ext uri="{FF2B5EF4-FFF2-40B4-BE49-F238E27FC236}">
                <a16:creationId xmlns:a16="http://schemas.microsoft.com/office/drawing/2014/main" id="{5FEEDAD4-7E26-8486-B8C3-616328B62A38}"/>
              </a:ext>
            </a:extLst>
          </p:cNvPr>
          <p:cNvPicPr>
            <a:picLocks noChangeArrowheads="1"/>
          </p:cNvPicPr>
          <p:nvPr/>
        </p:nvPicPr>
        <p:blipFill>
          <a:blip r:embed="rId11">
            <a:grayscl/>
            <a:extLst>
              <a:ext uri="{28A0092B-C50C-407E-A947-70E740481C1C}">
                <a14:useLocalDpi xmlns:a14="http://schemas.microsoft.com/office/drawing/2010/main" val="0"/>
              </a:ext>
            </a:extLst>
          </a:blip>
          <a:srcRect/>
          <a:stretch>
            <a:fillRect/>
          </a:stretch>
        </p:blipFill>
        <p:spPr bwMode="auto">
          <a:xfrm>
            <a:off x="5810250" y="4186238"/>
            <a:ext cx="11398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6" name="Picture 18" descr="A person smiling for the camera&#10;&#10;Description automatically generated">
            <a:extLst>
              <a:ext uri="{FF2B5EF4-FFF2-40B4-BE49-F238E27FC236}">
                <a16:creationId xmlns:a16="http://schemas.microsoft.com/office/drawing/2014/main" id="{8DF2357F-2A37-A112-B23E-745B0BDCEBFB}"/>
              </a:ext>
            </a:extLst>
          </p:cNvPr>
          <p:cNvPicPr>
            <a:picLocks noChangeArrowheads="1"/>
          </p:cNvPicPr>
          <p:nvPr/>
        </p:nvPicPr>
        <p:blipFill>
          <a:blip r:embed="rId12">
            <a:grayscl/>
            <a:extLst>
              <a:ext uri="{28A0092B-C50C-407E-A947-70E740481C1C}">
                <a14:useLocalDpi xmlns:a14="http://schemas.microsoft.com/office/drawing/2010/main" val="0"/>
              </a:ext>
            </a:extLst>
          </a:blip>
          <a:srcRect t="2823" b="20885"/>
          <a:stretch>
            <a:fillRect/>
          </a:stretch>
        </p:blipFill>
        <p:spPr bwMode="auto">
          <a:xfrm>
            <a:off x="1960563" y="5554663"/>
            <a:ext cx="1141412"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7" name="Picture 20" descr="A person wearing a suit and tie smiling and looking at the camera&#10;&#10;Description automatically generated">
            <a:extLst>
              <a:ext uri="{FF2B5EF4-FFF2-40B4-BE49-F238E27FC236}">
                <a16:creationId xmlns:a16="http://schemas.microsoft.com/office/drawing/2014/main" id="{F4DAF260-7BFA-0B53-8009-EF58C2BCCFEC}"/>
              </a:ext>
            </a:extLst>
          </p:cNvPr>
          <p:cNvPicPr>
            <a:picLocks noChangeArrowheads="1"/>
          </p:cNvPicPr>
          <p:nvPr/>
        </p:nvPicPr>
        <p:blipFill>
          <a:blip r:embed="rId13">
            <a:grayscl/>
            <a:extLst>
              <a:ext uri="{28A0092B-C50C-407E-A947-70E740481C1C}">
                <a14:useLocalDpi xmlns:a14="http://schemas.microsoft.com/office/drawing/2010/main" val="0"/>
              </a:ext>
            </a:extLst>
          </a:blip>
          <a:srcRect l="13960" r="12425"/>
          <a:stretch>
            <a:fillRect/>
          </a:stretch>
        </p:blipFill>
        <p:spPr bwMode="auto">
          <a:xfrm>
            <a:off x="1941513" y="281622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8" name="Picture 22" descr="A person wearing a suit and tie&#10;&#10;Description automatically generated">
            <a:extLst>
              <a:ext uri="{FF2B5EF4-FFF2-40B4-BE49-F238E27FC236}">
                <a16:creationId xmlns:a16="http://schemas.microsoft.com/office/drawing/2014/main" id="{AEBB864B-02A7-43FE-7237-C24CA2871792}"/>
              </a:ext>
            </a:extLst>
          </p:cNvPr>
          <p:cNvPicPr>
            <a:picLocks noChangeArrowheads="1"/>
          </p:cNvPicPr>
          <p:nvPr/>
        </p:nvPicPr>
        <p:blipFill>
          <a:blip r:embed="rId14">
            <a:grayscl/>
            <a:extLst>
              <a:ext uri="{28A0092B-C50C-407E-A947-70E740481C1C}">
                <a14:useLocalDpi xmlns:a14="http://schemas.microsoft.com/office/drawing/2010/main" val="0"/>
              </a:ext>
            </a:extLst>
          </a:blip>
          <a:srcRect l="5913" r="5913"/>
          <a:stretch>
            <a:fillRect/>
          </a:stretch>
        </p:blipFill>
        <p:spPr bwMode="auto">
          <a:xfrm>
            <a:off x="7083425" y="5554663"/>
            <a:ext cx="1139825"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9" name="Picture 24" descr="A person smiling for the camera&#10;&#10;Description automatically generated">
            <a:extLst>
              <a:ext uri="{FF2B5EF4-FFF2-40B4-BE49-F238E27FC236}">
                <a16:creationId xmlns:a16="http://schemas.microsoft.com/office/drawing/2014/main" id="{64DB6BF2-FAAA-FD61-A371-4AE1FA9C9558}"/>
              </a:ext>
            </a:extLst>
          </p:cNvPr>
          <p:cNvPicPr>
            <a:picLocks noChangeArrowheads="1"/>
          </p:cNvPicPr>
          <p:nvPr/>
        </p:nvPicPr>
        <p:blipFill>
          <a:blip r:embed="rId15">
            <a:grayscl/>
            <a:extLst>
              <a:ext uri="{28A0092B-C50C-407E-A947-70E740481C1C}">
                <a14:useLocalDpi xmlns:a14="http://schemas.microsoft.com/office/drawing/2010/main" val="0"/>
              </a:ext>
            </a:extLst>
          </a:blip>
          <a:srcRect t="3354" b="25407"/>
          <a:stretch>
            <a:fillRect/>
          </a:stretch>
        </p:blipFill>
        <p:spPr bwMode="auto">
          <a:xfrm>
            <a:off x="5789613" y="5554663"/>
            <a:ext cx="1139825"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0" name="Picture 28" descr="A person wearing a blue shirt and smiling at the camera&#10;&#10;Description automatically generated">
            <a:extLst>
              <a:ext uri="{FF2B5EF4-FFF2-40B4-BE49-F238E27FC236}">
                <a16:creationId xmlns:a16="http://schemas.microsoft.com/office/drawing/2014/main" id="{DD184B82-F017-7BB3-3CEA-57EAFB14C568}"/>
              </a:ext>
            </a:extLst>
          </p:cNvPr>
          <p:cNvPicPr>
            <a:picLocks noChangeArrowheads="1"/>
          </p:cNvPicPr>
          <p:nvPr/>
        </p:nvPicPr>
        <p:blipFill>
          <a:blip r:embed="rId16">
            <a:grayscl/>
            <a:extLst>
              <a:ext uri="{28A0092B-C50C-407E-A947-70E740481C1C}">
                <a14:useLocalDpi xmlns:a14="http://schemas.microsoft.com/office/drawing/2010/main" val="0"/>
              </a:ext>
            </a:extLst>
          </a:blip>
          <a:srcRect l="29752" r="16229" b="13521"/>
          <a:stretch>
            <a:fillRect/>
          </a:stretch>
        </p:blipFill>
        <p:spPr bwMode="auto">
          <a:xfrm>
            <a:off x="3235325" y="79375"/>
            <a:ext cx="11414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1" name="Picture 36" descr="A person smiling for the camera&#10;&#10;Description automatically generated">
            <a:extLst>
              <a:ext uri="{FF2B5EF4-FFF2-40B4-BE49-F238E27FC236}">
                <a16:creationId xmlns:a16="http://schemas.microsoft.com/office/drawing/2014/main" id="{70369036-0AFF-BB2B-17B2-13FD358B64F2}"/>
              </a:ext>
            </a:extLst>
          </p:cNvPr>
          <p:cNvPicPr>
            <a:picLocks noChangeArrowheads="1"/>
          </p:cNvPicPr>
          <p:nvPr/>
        </p:nvPicPr>
        <p:blipFill>
          <a:blip r:embed="rId17">
            <a:grayscl/>
            <a:extLst>
              <a:ext uri="{28A0092B-C50C-407E-A947-70E740481C1C}">
                <a14:useLocalDpi xmlns:a14="http://schemas.microsoft.com/office/drawing/2010/main" val="0"/>
              </a:ext>
            </a:extLst>
          </a:blip>
          <a:srcRect/>
          <a:stretch>
            <a:fillRect/>
          </a:stretch>
        </p:blipFill>
        <p:spPr bwMode="auto">
          <a:xfrm>
            <a:off x="4524375" y="4186238"/>
            <a:ext cx="1141413"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2" name="Picture 40" descr="A person wearing glasses and smiling at the camera&#10;&#10;Description automatically generated">
            <a:extLst>
              <a:ext uri="{FF2B5EF4-FFF2-40B4-BE49-F238E27FC236}">
                <a16:creationId xmlns:a16="http://schemas.microsoft.com/office/drawing/2014/main" id="{1EE70567-7C92-D1A8-1BFA-B78768E4C15C}"/>
              </a:ext>
            </a:extLst>
          </p:cNvPr>
          <p:cNvPicPr>
            <a:picLocks noChangeArrowheads="1"/>
          </p:cNvPicPr>
          <p:nvPr/>
        </p:nvPicPr>
        <p:blipFill>
          <a:blip r:embed="rId18">
            <a:grayscl/>
            <a:extLst>
              <a:ext uri="{28A0092B-C50C-407E-A947-70E740481C1C}">
                <a14:useLocalDpi xmlns:a14="http://schemas.microsoft.com/office/drawing/2010/main" val="0"/>
              </a:ext>
            </a:extLst>
          </a:blip>
          <a:srcRect t="-237" b="20174"/>
          <a:stretch>
            <a:fillRect/>
          </a:stretch>
        </p:blipFill>
        <p:spPr bwMode="auto">
          <a:xfrm>
            <a:off x="8389938" y="1447800"/>
            <a:ext cx="114141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3" name="Picture 44" descr="A person smiling for the camera&#10;&#10;Description automatically generated">
            <a:extLst>
              <a:ext uri="{FF2B5EF4-FFF2-40B4-BE49-F238E27FC236}">
                <a16:creationId xmlns:a16="http://schemas.microsoft.com/office/drawing/2014/main" id="{DA5FB546-3918-4BA7-34B9-36493A9FFE89}"/>
              </a:ext>
            </a:extLst>
          </p:cNvPr>
          <p:cNvPicPr>
            <a:picLocks noChangeArrowheads="1"/>
          </p:cNvPicPr>
          <p:nvPr/>
        </p:nvPicPr>
        <p:blipFill>
          <a:blip r:embed="rId19">
            <a:grayscl/>
            <a:extLst>
              <a:ext uri="{28A0092B-C50C-407E-A947-70E740481C1C}">
                <a14:useLocalDpi xmlns:a14="http://schemas.microsoft.com/office/drawing/2010/main" val="0"/>
              </a:ext>
            </a:extLst>
          </a:blip>
          <a:srcRect/>
          <a:stretch>
            <a:fillRect/>
          </a:stretch>
        </p:blipFill>
        <p:spPr bwMode="auto">
          <a:xfrm>
            <a:off x="9683750" y="4186238"/>
            <a:ext cx="11398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4" name="Picture 48" descr="A person smiling for the camera&#10;&#10;Description automatically generated">
            <a:extLst>
              <a:ext uri="{FF2B5EF4-FFF2-40B4-BE49-F238E27FC236}">
                <a16:creationId xmlns:a16="http://schemas.microsoft.com/office/drawing/2014/main" id="{D52B7774-1C12-B5E0-903B-90860F302652}"/>
              </a:ext>
            </a:extLst>
          </p:cNvPr>
          <p:cNvPicPr>
            <a:picLocks noChangeArrowheads="1"/>
          </p:cNvPicPr>
          <p:nvPr/>
        </p:nvPicPr>
        <p:blipFill>
          <a:blip r:embed="rId20">
            <a:grayscl/>
            <a:extLst>
              <a:ext uri="{28A0092B-C50C-407E-A947-70E740481C1C}">
                <a14:useLocalDpi xmlns:a14="http://schemas.microsoft.com/office/drawing/2010/main" val="0"/>
              </a:ext>
            </a:extLst>
          </a:blip>
          <a:srcRect t="1093" b="13530"/>
          <a:stretch>
            <a:fillRect/>
          </a:stretch>
        </p:blipFill>
        <p:spPr bwMode="auto">
          <a:xfrm>
            <a:off x="9683750" y="1447800"/>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5" name="Picture 52" descr="A person wearing a suit and tie&#10;&#10;Description automatically generated">
            <a:extLst>
              <a:ext uri="{FF2B5EF4-FFF2-40B4-BE49-F238E27FC236}">
                <a16:creationId xmlns:a16="http://schemas.microsoft.com/office/drawing/2014/main" id="{295F5D43-3158-AC6F-9250-94DB34262D8D}"/>
              </a:ext>
            </a:extLst>
          </p:cNvPr>
          <p:cNvPicPr>
            <a:picLocks noChangeArrowheads="1"/>
          </p:cNvPicPr>
          <p:nvPr/>
        </p:nvPicPr>
        <p:blipFill>
          <a:blip r:embed="rId21">
            <a:grayscl/>
            <a:extLst>
              <a:ext uri="{28A0092B-C50C-407E-A947-70E740481C1C}">
                <a14:useLocalDpi xmlns:a14="http://schemas.microsoft.com/office/drawing/2010/main" val="0"/>
              </a:ext>
            </a:extLst>
          </a:blip>
          <a:srcRect t="6111" b="22913"/>
          <a:stretch>
            <a:fillRect/>
          </a:stretch>
        </p:blipFill>
        <p:spPr bwMode="auto">
          <a:xfrm>
            <a:off x="1941513" y="7937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6" name="Picture 54">
            <a:extLst>
              <a:ext uri="{FF2B5EF4-FFF2-40B4-BE49-F238E27FC236}">
                <a16:creationId xmlns:a16="http://schemas.microsoft.com/office/drawing/2014/main" id="{AE7BA4B7-A85F-4A89-02C8-D6344EC94240}"/>
              </a:ext>
            </a:extLst>
          </p:cNvPr>
          <p:cNvPicPr>
            <a:picLocks noChangeArrowheads="1"/>
          </p:cNvPicPr>
          <p:nvPr/>
        </p:nvPicPr>
        <p:blipFill>
          <a:blip r:embed="rId22">
            <a:grayscl/>
            <a:extLst>
              <a:ext uri="{28A0092B-C50C-407E-A947-70E740481C1C}">
                <a14:useLocalDpi xmlns:a14="http://schemas.microsoft.com/office/drawing/2010/main" val="0"/>
              </a:ext>
            </a:extLst>
          </a:blip>
          <a:srcRect l="16037" t="8682" r="2731" b="4623"/>
          <a:stretch>
            <a:fillRect/>
          </a:stretch>
        </p:blipFill>
        <p:spPr bwMode="auto">
          <a:xfrm>
            <a:off x="3195638" y="5554663"/>
            <a:ext cx="1139825"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7" name="Picture 58" descr="A person who is smiling and looking at the camera&#10;&#10;Description automatically generated">
            <a:extLst>
              <a:ext uri="{FF2B5EF4-FFF2-40B4-BE49-F238E27FC236}">
                <a16:creationId xmlns:a16="http://schemas.microsoft.com/office/drawing/2014/main" id="{837DE408-D9E0-D141-A85C-1E71CC7D8D0B}"/>
              </a:ext>
            </a:extLst>
          </p:cNvPr>
          <p:cNvPicPr>
            <a:picLocks noChangeArrowheads="1"/>
          </p:cNvPicPr>
          <p:nvPr/>
        </p:nvPicPr>
        <p:blipFill>
          <a:blip r:embed="rId23">
            <a:grayscl/>
            <a:extLst>
              <a:ext uri="{28A0092B-C50C-407E-A947-70E740481C1C}">
                <a14:useLocalDpi xmlns:a14="http://schemas.microsoft.com/office/drawing/2010/main" val="0"/>
              </a:ext>
            </a:extLst>
          </a:blip>
          <a:srcRect l="7381" t="3905" r="9673" b="37080"/>
          <a:stretch>
            <a:fillRect/>
          </a:stretch>
        </p:blipFill>
        <p:spPr bwMode="auto">
          <a:xfrm>
            <a:off x="9683750" y="7937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8" name="Picture 60" descr="A person wearing glasses and smiling at the camera&#10;&#10;Description automatically generated">
            <a:extLst>
              <a:ext uri="{FF2B5EF4-FFF2-40B4-BE49-F238E27FC236}">
                <a16:creationId xmlns:a16="http://schemas.microsoft.com/office/drawing/2014/main" id="{5AB22C8F-AF4E-41A9-3341-7DB2744D9125}"/>
              </a:ext>
            </a:extLst>
          </p:cNvPr>
          <p:cNvPicPr>
            <a:picLocks noChangeArrowheads="1"/>
          </p:cNvPicPr>
          <p:nvPr/>
        </p:nvPicPr>
        <p:blipFill>
          <a:blip r:embed="rId24">
            <a:grayscl/>
            <a:extLst>
              <a:ext uri="{28A0092B-C50C-407E-A947-70E740481C1C}">
                <a14:useLocalDpi xmlns:a14="http://schemas.microsoft.com/office/drawing/2010/main" val="0"/>
              </a:ext>
            </a:extLst>
          </a:blip>
          <a:srcRect t="819" b="28030"/>
          <a:stretch>
            <a:fillRect/>
          </a:stretch>
        </p:blipFill>
        <p:spPr bwMode="auto">
          <a:xfrm>
            <a:off x="8389938" y="2816225"/>
            <a:ext cx="114141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89" name="Picture 6" descr="A person wearing a suit and tie smiling at the camera&#10;&#10;Description automatically generated">
            <a:extLst>
              <a:ext uri="{FF2B5EF4-FFF2-40B4-BE49-F238E27FC236}">
                <a16:creationId xmlns:a16="http://schemas.microsoft.com/office/drawing/2014/main" id="{27A5CE50-4FE3-9C39-9C8F-0A7E412567BE}"/>
              </a:ext>
            </a:extLst>
          </p:cNvPr>
          <p:cNvPicPr>
            <a:picLocks noChangeArrowheads="1"/>
          </p:cNvPicPr>
          <p:nvPr/>
        </p:nvPicPr>
        <p:blipFill>
          <a:blip r:embed="rId25">
            <a:grayscl/>
            <a:extLst>
              <a:ext uri="{28A0092B-C50C-407E-A947-70E740481C1C}">
                <a14:useLocalDpi xmlns:a14="http://schemas.microsoft.com/office/drawing/2010/main" val="0"/>
              </a:ext>
            </a:extLst>
          </a:blip>
          <a:srcRect l="2882" r="11359" b="8476"/>
          <a:stretch>
            <a:fillRect/>
          </a:stretch>
        </p:blipFill>
        <p:spPr bwMode="auto">
          <a:xfrm>
            <a:off x="649288" y="79375"/>
            <a:ext cx="114141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0" name="Picture 12" descr="A person smiling for the camera&#10;&#10;Description automatically generated">
            <a:extLst>
              <a:ext uri="{FF2B5EF4-FFF2-40B4-BE49-F238E27FC236}">
                <a16:creationId xmlns:a16="http://schemas.microsoft.com/office/drawing/2014/main" id="{8ED3B1B8-C65D-AD91-DCCC-FCBF0A3A8CFA}"/>
              </a:ext>
            </a:extLst>
          </p:cNvPr>
          <p:cNvPicPr>
            <a:picLocks noChangeArrowheads="1"/>
          </p:cNvPicPr>
          <p:nvPr/>
        </p:nvPicPr>
        <p:blipFill>
          <a:blip r:embed="rId26">
            <a:grayscl/>
            <a:extLst>
              <a:ext uri="{28A0092B-C50C-407E-A947-70E740481C1C}">
                <a14:useLocalDpi xmlns:a14="http://schemas.microsoft.com/office/drawing/2010/main" val="0"/>
              </a:ext>
            </a:extLst>
          </a:blip>
          <a:srcRect l="23128" r="19414" b="21236"/>
          <a:stretch>
            <a:fillRect/>
          </a:stretch>
        </p:blipFill>
        <p:spPr bwMode="auto">
          <a:xfrm>
            <a:off x="4524375" y="2816225"/>
            <a:ext cx="11414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1" name="Picture 34" descr="A person smiling for the camera&#10;&#10;Description automatically generated">
            <a:extLst>
              <a:ext uri="{FF2B5EF4-FFF2-40B4-BE49-F238E27FC236}">
                <a16:creationId xmlns:a16="http://schemas.microsoft.com/office/drawing/2014/main" id="{DF56BE44-D118-DE59-B2B0-57180DAD46AC}"/>
              </a:ext>
            </a:extLst>
          </p:cNvPr>
          <p:cNvPicPr>
            <a:picLocks noChangeArrowheads="1"/>
          </p:cNvPicPr>
          <p:nvPr/>
        </p:nvPicPr>
        <p:blipFill>
          <a:blip r:embed="rId27">
            <a:grayscl/>
            <a:extLst>
              <a:ext uri="{28A0092B-C50C-407E-A947-70E740481C1C}">
                <a14:useLocalDpi xmlns:a14="http://schemas.microsoft.com/office/drawing/2010/main" val="0"/>
              </a:ext>
            </a:extLst>
          </a:blip>
          <a:srcRect l="3149" r="3149"/>
          <a:stretch>
            <a:fillRect/>
          </a:stretch>
        </p:blipFill>
        <p:spPr bwMode="auto">
          <a:xfrm>
            <a:off x="5810250" y="281622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2" name="Picture 29" descr="A person posing for the camera&#10;&#10;Description automatically generated">
            <a:extLst>
              <a:ext uri="{FF2B5EF4-FFF2-40B4-BE49-F238E27FC236}">
                <a16:creationId xmlns:a16="http://schemas.microsoft.com/office/drawing/2014/main" id="{D2ABF05B-2F5E-EEB6-6178-DE1C160D97CD}"/>
              </a:ext>
            </a:extLst>
          </p:cNvPr>
          <p:cNvPicPr>
            <a:picLocks noChangeArrowheads="1"/>
          </p:cNvPicPr>
          <p:nvPr/>
        </p:nvPicPr>
        <p:blipFill>
          <a:blip r:embed="rId28">
            <a:extLst>
              <a:ext uri="{28A0092B-C50C-407E-A947-70E740481C1C}">
                <a14:useLocalDpi xmlns:a14="http://schemas.microsoft.com/office/drawing/2010/main" val="0"/>
              </a:ext>
            </a:extLst>
          </a:blip>
          <a:srcRect l="3149" r="3149"/>
          <a:stretch>
            <a:fillRect/>
          </a:stretch>
        </p:blipFill>
        <p:spPr bwMode="auto">
          <a:xfrm>
            <a:off x="4489450" y="5554663"/>
            <a:ext cx="1139825"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3" name="Picture 31" descr="A person smiling for the camera&#10;&#10;Description automatically generated">
            <a:extLst>
              <a:ext uri="{FF2B5EF4-FFF2-40B4-BE49-F238E27FC236}">
                <a16:creationId xmlns:a16="http://schemas.microsoft.com/office/drawing/2014/main" id="{B05478C2-AE02-A191-6E93-83F9FEF6B188}"/>
              </a:ext>
            </a:extLst>
          </p:cNvPr>
          <p:cNvPicPr>
            <a:picLocks noChangeArrowheads="1"/>
          </p:cNvPicPr>
          <p:nvPr/>
        </p:nvPicPr>
        <p:blipFill>
          <a:blip r:embed="rId29">
            <a:grayscl/>
            <a:extLst>
              <a:ext uri="{28A0092B-C50C-407E-A947-70E740481C1C}">
                <a14:useLocalDpi xmlns:a14="http://schemas.microsoft.com/office/drawing/2010/main" val="0"/>
              </a:ext>
            </a:extLst>
          </a:blip>
          <a:srcRect l="3149" r="3149"/>
          <a:stretch>
            <a:fillRect/>
          </a:stretch>
        </p:blipFill>
        <p:spPr bwMode="auto">
          <a:xfrm>
            <a:off x="10977563" y="1447800"/>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4" name="Picture 33" descr="A person posing for the camera&#10;&#10;Description automatically generated">
            <a:extLst>
              <a:ext uri="{FF2B5EF4-FFF2-40B4-BE49-F238E27FC236}">
                <a16:creationId xmlns:a16="http://schemas.microsoft.com/office/drawing/2014/main" id="{433FAC42-F09F-8E21-B8DD-9493FA0BD103}"/>
              </a:ext>
            </a:extLst>
          </p:cNvPr>
          <p:cNvPicPr>
            <a:picLocks noChangeArrowheads="1"/>
          </p:cNvPicPr>
          <p:nvPr/>
        </p:nvPicPr>
        <p:blipFill>
          <a:blip r:embed="rId30">
            <a:extLst>
              <a:ext uri="{28A0092B-C50C-407E-A947-70E740481C1C}">
                <a14:useLocalDpi xmlns:a14="http://schemas.microsoft.com/office/drawing/2010/main" val="0"/>
              </a:ext>
            </a:extLst>
          </a:blip>
          <a:srcRect l="3149" r="3149"/>
          <a:stretch>
            <a:fillRect/>
          </a:stretch>
        </p:blipFill>
        <p:spPr bwMode="auto">
          <a:xfrm>
            <a:off x="7099300" y="7937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5" name="Picture 37" descr="A person smiling for the camera&#10;&#10;Description automatically generated">
            <a:extLst>
              <a:ext uri="{FF2B5EF4-FFF2-40B4-BE49-F238E27FC236}">
                <a16:creationId xmlns:a16="http://schemas.microsoft.com/office/drawing/2014/main" id="{0DFA5FCC-F3BF-1A7E-8CD5-87E364F1EF43}"/>
              </a:ext>
            </a:extLst>
          </p:cNvPr>
          <p:cNvPicPr>
            <a:picLocks noChangeArrowheads="1"/>
          </p:cNvPicPr>
          <p:nvPr/>
        </p:nvPicPr>
        <p:blipFill>
          <a:blip r:embed="rId31">
            <a:grayscl/>
            <a:extLst>
              <a:ext uri="{28A0092B-C50C-407E-A947-70E740481C1C}">
                <a14:useLocalDpi xmlns:a14="http://schemas.microsoft.com/office/drawing/2010/main" val="0"/>
              </a:ext>
            </a:extLst>
          </a:blip>
          <a:srcRect l="3149" r="3149"/>
          <a:stretch>
            <a:fillRect/>
          </a:stretch>
        </p:blipFill>
        <p:spPr bwMode="auto">
          <a:xfrm>
            <a:off x="3235325" y="1447800"/>
            <a:ext cx="11414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6" name="Picture 41" descr="A person wearing glasses and smiling at the camera&#10;&#10;Description automatically generated">
            <a:extLst>
              <a:ext uri="{FF2B5EF4-FFF2-40B4-BE49-F238E27FC236}">
                <a16:creationId xmlns:a16="http://schemas.microsoft.com/office/drawing/2014/main" id="{AD2172FB-19FE-3D14-32C8-6A014E9050E4}"/>
              </a:ext>
            </a:extLst>
          </p:cNvPr>
          <p:cNvPicPr>
            <a:picLocks noChangeArrowheads="1"/>
          </p:cNvPicPr>
          <p:nvPr/>
        </p:nvPicPr>
        <p:blipFill>
          <a:blip r:embed="rId32">
            <a:grayscl/>
            <a:extLst>
              <a:ext uri="{28A0092B-C50C-407E-A947-70E740481C1C}">
                <a14:useLocalDpi xmlns:a14="http://schemas.microsoft.com/office/drawing/2010/main" val="0"/>
              </a:ext>
            </a:extLst>
          </a:blip>
          <a:srcRect l="3149" r="3149"/>
          <a:stretch>
            <a:fillRect/>
          </a:stretch>
        </p:blipFill>
        <p:spPr bwMode="auto">
          <a:xfrm>
            <a:off x="7099300" y="281622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7" name="Picture 46" descr="A person in a blue shirt&#10;&#10;Description automatically generated">
            <a:extLst>
              <a:ext uri="{FF2B5EF4-FFF2-40B4-BE49-F238E27FC236}">
                <a16:creationId xmlns:a16="http://schemas.microsoft.com/office/drawing/2014/main" id="{FAB5BA97-6A2B-D8D5-9A8F-DB5073C35F4A}"/>
              </a:ext>
            </a:extLst>
          </p:cNvPr>
          <p:cNvPicPr>
            <a:picLocks noChangeArrowheads="1"/>
          </p:cNvPicPr>
          <p:nvPr/>
        </p:nvPicPr>
        <p:blipFill>
          <a:blip r:embed="rId33">
            <a:grayscl/>
            <a:extLst>
              <a:ext uri="{28A0092B-C50C-407E-A947-70E740481C1C}">
                <a14:useLocalDpi xmlns:a14="http://schemas.microsoft.com/office/drawing/2010/main" val="0"/>
              </a:ext>
            </a:extLst>
          </a:blip>
          <a:srcRect/>
          <a:stretch>
            <a:fillRect/>
          </a:stretch>
        </p:blipFill>
        <p:spPr bwMode="auto">
          <a:xfrm>
            <a:off x="649288" y="1447800"/>
            <a:ext cx="114141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8" name="Picture 51" descr="A person wearing a suit and tie smiling at the camera&#10;&#10;Description automatically generated">
            <a:extLst>
              <a:ext uri="{FF2B5EF4-FFF2-40B4-BE49-F238E27FC236}">
                <a16:creationId xmlns:a16="http://schemas.microsoft.com/office/drawing/2014/main" id="{D38C1D0B-461E-D260-F408-7ADA5DA2FDDA}"/>
              </a:ext>
            </a:extLst>
          </p:cNvPr>
          <p:cNvPicPr>
            <a:picLocks noChangeArrowheads="1"/>
          </p:cNvPicPr>
          <p:nvPr/>
        </p:nvPicPr>
        <p:blipFill>
          <a:blip r:embed="rId34">
            <a:extLst>
              <a:ext uri="{28A0092B-C50C-407E-A947-70E740481C1C}">
                <a14:useLocalDpi xmlns:a14="http://schemas.microsoft.com/office/drawing/2010/main" val="0"/>
              </a:ext>
            </a:extLst>
          </a:blip>
          <a:srcRect l="18845" r="18845"/>
          <a:stretch>
            <a:fillRect/>
          </a:stretch>
        </p:blipFill>
        <p:spPr bwMode="auto">
          <a:xfrm>
            <a:off x="4524375" y="1447800"/>
            <a:ext cx="11414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99" name="Picture 3" descr="A person in a red shirt and smiling at the camera&#10;&#10;Description automatically generated">
            <a:extLst>
              <a:ext uri="{FF2B5EF4-FFF2-40B4-BE49-F238E27FC236}">
                <a16:creationId xmlns:a16="http://schemas.microsoft.com/office/drawing/2014/main" id="{080A3900-3363-DC0A-EBBD-41EA8384AF36}"/>
              </a:ext>
            </a:extLst>
          </p:cNvPr>
          <p:cNvPicPr>
            <a:picLocks noChangeArrowheads="1"/>
          </p:cNvPicPr>
          <p:nvPr/>
        </p:nvPicPr>
        <p:blipFill>
          <a:blip r:embed="rId35">
            <a:grayscl/>
            <a:extLst>
              <a:ext uri="{28A0092B-C50C-407E-A947-70E740481C1C}">
                <a14:useLocalDpi xmlns:a14="http://schemas.microsoft.com/office/drawing/2010/main" val="0"/>
              </a:ext>
            </a:extLst>
          </a:blip>
          <a:srcRect l="3149" r="3149"/>
          <a:stretch>
            <a:fillRect/>
          </a:stretch>
        </p:blipFill>
        <p:spPr bwMode="auto">
          <a:xfrm>
            <a:off x="4524375" y="79375"/>
            <a:ext cx="11414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0" name="Picture 7" descr="A person posing for the camera&#10;&#10;Description automatically generated">
            <a:extLst>
              <a:ext uri="{FF2B5EF4-FFF2-40B4-BE49-F238E27FC236}">
                <a16:creationId xmlns:a16="http://schemas.microsoft.com/office/drawing/2014/main" id="{6DC85360-D800-310C-10D4-7A3402129DFE}"/>
              </a:ext>
            </a:extLst>
          </p:cNvPr>
          <p:cNvPicPr>
            <a:picLocks noChangeArrowheads="1"/>
          </p:cNvPicPr>
          <p:nvPr/>
        </p:nvPicPr>
        <p:blipFill>
          <a:blip r:embed="rId36">
            <a:grayscl/>
            <a:extLst>
              <a:ext uri="{28A0092B-C50C-407E-A947-70E740481C1C}">
                <a14:useLocalDpi xmlns:a14="http://schemas.microsoft.com/office/drawing/2010/main" val="0"/>
              </a:ext>
            </a:extLst>
          </a:blip>
          <a:srcRect t="1930" b="12801"/>
          <a:stretch>
            <a:fillRect/>
          </a:stretch>
        </p:blipFill>
        <p:spPr bwMode="auto">
          <a:xfrm>
            <a:off x="8389938" y="79375"/>
            <a:ext cx="114141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1" name="Picture 11" descr="A close up of a person&#10;&#10;Description automatically generated">
            <a:extLst>
              <a:ext uri="{FF2B5EF4-FFF2-40B4-BE49-F238E27FC236}">
                <a16:creationId xmlns:a16="http://schemas.microsoft.com/office/drawing/2014/main" id="{D01B010F-7D59-6F7C-0AAA-1A634F6CB34F}"/>
              </a:ext>
            </a:extLst>
          </p:cNvPr>
          <p:cNvPicPr>
            <a:picLocks noChangeArrowheads="1"/>
          </p:cNvPicPr>
          <p:nvPr/>
        </p:nvPicPr>
        <p:blipFill>
          <a:blip r:embed="rId37">
            <a:extLst>
              <a:ext uri="{28A0092B-C50C-407E-A947-70E740481C1C}">
                <a14:useLocalDpi xmlns:a14="http://schemas.microsoft.com/office/drawing/2010/main" val="0"/>
              </a:ext>
            </a:extLst>
          </a:blip>
          <a:srcRect t="1088" b="37103"/>
          <a:stretch>
            <a:fillRect/>
          </a:stretch>
        </p:blipFill>
        <p:spPr bwMode="auto">
          <a:xfrm>
            <a:off x="649288" y="4186238"/>
            <a:ext cx="1141412"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2" name="Picture 15" descr="A person wearing a suit and tie&#10;&#10;Description automatically generated">
            <a:extLst>
              <a:ext uri="{FF2B5EF4-FFF2-40B4-BE49-F238E27FC236}">
                <a16:creationId xmlns:a16="http://schemas.microsoft.com/office/drawing/2014/main" id="{B04FD3BC-F426-CCB1-A2B2-B56449182C94}"/>
              </a:ext>
            </a:extLst>
          </p:cNvPr>
          <p:cNvPicPr>
            <a:picLocks noChangeArrowheads="1"/>
          </p:cNvPicPr>
          <p:nvPr/>
        </p:nvPicPr>
        <p:blipFill>
          <a:blip r:embed="rId38">
            <a:grayscl/>
            <a:extLst>
              <a:ext uri="{28A0092B-C50C-407E-A947-70E740481C1C}">
                <a14:useLocalDpi xmlns:a14="http://schemas.microsoft.com/office/drawing/2010/main" val="0"/>
              </a:ext>
            </a:extLst>
          </a:blip>
          <a:srcRect l="16939" t="9729" r="13588" b="13078"/>
          <a:stretch>
            <a:fillRect/>
          </a:stretch>
        </p:blipFill>
        <p:spPr bwMode="auto">
          <a:xfrm>
            <a:off x="649288" y="2816225"/>
            <a:ext cx="114141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3" name="Picture 19" descr="A person smiling for the camera&#10;&#10;Description automatically generated">
            <a:extLst>
              <a:ext uri="{FF2B5EF4-FFF2-40B4-BE49-F238E27FC236}">
                <a16:creationId xmlns:a16="http://schemas.microsoft.com/office/drawing/2014/main" id="{DFC6BEE1-C55F-6F02-5361-9EFA92609946}"/>
              </a:ext>
            </a:extLst>
          </p:cNvPr>
          <p:cNvPicPr>
            <a:picLocks noChangeArrowheads="1"/>
          </p:cNvPicPr>
          <p:nvPr/>
        </p:nvPicPr>
        <p:blipFill>
          <a:blip r:embed="rId39">
            <a:grayscl/>
            <a:extLst>
              <a:ext uri="{28A0092B-C50C-407E-A947-70E740481C1C}">
                <a14:useLocalDpi xmlns:a14="http://schemas.microsoft.com/office/drawing/2010/main" val="0"/>
              </a:ext>
            </a:extLst>
          </a:blip>
          <a:srcRect l="4073" r="4073"/>
          <a:stretch>
            <a:fillRect/>
          </a:stretch>
        </p:blipFill>
        <p:spPr bwMode="auto">
          <a:xfrm>
            <a:off x="9683750" y="281622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4" name="Picture 23" descr="A person wearing a suit and tie smiling at the camera&#10;&#10;Description automatically generated">
            <a:extLst>
              <a:ext uri="{FF2B5EF4-FFF2-40B4-BE49-F238E27FC236}">
                <a16:creationId xmlns:a16="http://schemas.microsoft.com/office/drawing/2014/main" id="{3467824D-BC77-7FE3-1C51-D008D8258F4E}"/>
              </a:ext>
            </a:extLst>
          </p:cNvPr>
          <p:cNvPicPr>
            <a:picLocks noChangeArrowheads="1"/>
          </p:cNvPicPr>
          <p:nvPr/>
        </p:nvPicPr>
        <p:blipFill>
          <a:blip r:embed="rId40">
            <a:grayscl/>
            <a:extLst>
              <a:ext uri="{28A0092B-C50C-407E-A947-70E740481C1C}">
                <a14:useLocalDpi xmlns:a14="http://schemas.microsoft.com/office/drawing/2010/main" val="0"/>
              </a:ext>
            </a:extLst>
          </a:blip>
          <a:srcRect l="3149" r="3149"/>
          <a:stretch>
            <a:fillRect/>
          </a:stretch>
        </p:blipFill>
        <p:spPr bwMode="auto">
          <a:xfrm>
            <a:off x="1941513" y="1447800"/>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5" name="Picture 27" descr="A person smiling for the camera&#10;&#10;Description automatically generated">
            <a:extLst>
              <a:ext uri="{FF2B5EF4-FFF2-40B4-BE49-F238E27FC236}">
                <a16:creationId xmlns:a16="http://schemas.microsoft.com/office/drawing/2014/main" id="{DA9CE459-3515-CE01-2785-3CD212D1822C}"/>
              </a:ext>
            </a:extLst>
          </p:cNvPr>
          <p:cNvPicPr>
            <a:picLocks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8389938" y="4186238"/>
            <a:ext cx="1141412"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6" name="Picture 55" descr="A person wearing a white shirt&#10;&#10;Description automatically generated">
            <a:extLst>
              <a:ext uri="{FF2B5EF4-FFF2-40B4-BE49-F238E27FC236}">
                <a16:creationId xmlns:a16="http://schemas.microsoft.com/office/drawing/2014/main" id="{8CC1CF70-D50C-033C-B65A-9A5FDFBD12B3}"/>
              </a:ext>
            </a:extLst>
          </p:cNvPr>
          <p:cNvPicPr>
            <a:picLocks noChangeArrowheads="1"/>
          </p:cNvPicPr>
          <p:nvPr/>
        </p:nvPicPr>
        <p:blipFill>
          <a:blip r:embed="rId42">
            <a:extLst>
              <a:ext uri="{28A0092B-C50C-407E-A947-70E740481C1C}">
                <a14:useLocalDpi xmlns:a14="http://schemas.microsoft.com/office/drawing/2010/main" val="0"/>
              </a:ext>
            </a:extLst>
          </a:blip>
          <a:srcRect t="2502" b="20686"/>
          <a:stretch>
            <a:fillRect/>
          </a:stretch>
        </p:blipFill>
        <p:spPr bwMode="auto">
          <a:xfrm>
            <a:off x="7099300" y="1447800"/>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7" name="Picture 32" descr="A person smiling for the camera&#10;&#10;Description automatically generated">
            <a:extLst>
              <a:ext uri="{FF2B5EF4-FFF2-40B4-BE49-F238E27FC236}">
                <a16:creationId xmlns:a16="http://schemas.microsoft.com/office/drawing/2014/main" id="{DFE4A48A-6CD7-FDE8-219C-D05223D8B331}"/>
              </a:ext>
            </a:extLst>
          </p:cNvPr>
          <p:cNvPicPr>
            <a:picLocks noChangeArrowheads="1"/>
          </p:cNvPicPr>
          <p:nvPr/>
        </p:nvPicPr>
        <p:blipFill>
          <a:blip r:embed="rId43">
            <a:grayscl/>
            <a:extLst>
              <a:ext uri="{28A0092B-C50C-407E-A947-70E740481C1C}">
                <a14:useLocalDpi xmlns:a14="http://schemas.microsoft.com/office/drawing/2010/main" val="0"/>
              </a:ext>
            </a:extLst>
          </a:blip>
          <a:srcRect t="-768" b="10712"/>
          <a:stretch>
            <a:fillRect/>
          </a:stretch>
        </p:blipFill>
        <p:spPr bwMode="auto">
          <a:xfrm>
            <a:off x="10972800" y="7937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8" name="Picture 13" descr="A person smiling for the camera&#10;&#10;Description automatically generated">
            <a:extLst>
              <a:ext uri="{FF2B5EF4-FFF2-40B4-BE49-F238E27FC236}">
                <a16:creationId xmlns:a16="http://schemas.microsoft.com/office/drawing/2014/main" id="{E46A6D7B-3CAB-5CB0-026F-7216C594A88A}"/>
              </a:ext>
            </a:extLst>
          </p:cNvPr>
          <p:cNvPicPr>
            <a:picLocks noChangeArrowheads="1"/>
          </p:cNvPicPr>
          <p:nvPr/>
        </p:nvPicPr>
        <p:blipFill>
          <a:blip r:embed="rId44">
            <a:grayscl/>
            <a:extLst>
              <a:ext uri="{28A0092B-C50C-407E-A947-70E740481C1C}">
                <a14:useLocalDpi xmlns:a14="http://schemas.microsoft.com/office/drawing/2010/main" val="0"/>
              </a:ext>
            </a:extLst>
          </a:blip>
          <a:srcRect l="6049" r="41241" b="15730"/>
          <a:stretch>
            <a:fillRect/>
          </a:stretch>
        </p:blipFill>
        <p:spPr bwMode="auto">
          <a:xfrm>
            <a:off x="8401050" y="5554663"/>
            <a:ext cx="1141413"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09" name="Picture 21" descr="A person wearing a suit and tie&#10;&#10;Description automatically generated">
            <a:extLst>
              <a:ext uri="{FF2B5EF4-FFF2-40B4-BE49-F238E27FC236}">
                <a16:creationId xmlns:a16="http://schemas.microsoft.com/office/drawing/2014/main" id="{7B2ED866-A0E2-D530-7595-709E372ECD70}"/>
              </a:ext>
            </a:extLst>
          </p:cNvPr>
          <p:cNvPicPr>
            <a:picLocks noChangeArrowheads="1"/>
          </p:cNvPicPr>
          <p:nvPr/>
        </p:nvPicPr>
        <p:blipFill>
          <a:blip r:embed="rId45">
            <a:grayscl/>
            <a:extLst>
              <a:ext uri="{28A0092B-C50C-407E-A947-70E740481C1C}">
                <a14:useLocalDpi xmlns:a14="http://schemas.microsoft.com/office/drawing/2010/main" val="0"/>
              </a:ext>
            </a:extLst>
          </a:blip>
          <a:srcRect l="15446" r="19756" b="31105"/>
          <a:stretch>
            <a:fillRect/>
          </a:stretch>
        </p:blipFill>
        <p:spPr bwMode="auto">
          <a:xfrm>
            <a:off x="7099300" y="4186238"/>
            <a:ext cx="11398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10" name="Picture 26" descr="A person wearing glasses and smiling at the camera&#10;&#10;Description automatically generated">
            <a:extLst>
              <a:ext uri="{FF2B5EF4-FFF2-40B4-BE49-F238E27FC236}">
                <a16:creationId xmlns:a16="http://schemas.microsoft.com/office/drawing/2014/main" id="{8160DE7A-9085-D5DC-8E4D-879169BF9F88}"/>
              </a:ext>
            </a:extLst>
          </p:cNvPr>
          <p:cNvPicPr>
            <a:picLocks noChangeArrowheads="1"/>
          </p:cNvPicPr>
          <p:nvPr/>
        </p:nvPicPr>
        <p:blipFill>
          <a:blip r:embed="rId46">
            <a:grayscl/>
            <a:extLst>
              <a:ext uri="{28A0092B-C50C-407E-A947-70E740481C1C}">
                <a14:useLocalDpi xmlns:a14="http://schemas.microsoft.com/office/drawing/2010/main" val="0"/>
              </a:ext>
            </a:extLst>
          </a:blip>
          <a:srcRect/>
          <a:stretch>
            <a:fillRect/>
          </a:stretch>
        </p:blipFill>
        <p:spPr bwMode="auto">
          <a:xfrm>
            <a:off x="10977563" y="4186238"/>
            <a:ext cx="11398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11" name="Picture 50" descr="A person smiling for the camera&#10;&#10;Description automatically generated">
            <a:extLst>
              <a:ext uri="{FF2B5EF4-FFF2-40B4-BE49-F238E27FC236}">
                <a16:creationId xmlns:a16="http://schemas.microsoft.com/office/drawing/2014/main" id="{487BC2A9-A0F1-7616-079E-6F92B60BD28E}"/>
              </a:ext>
            </a:extLst>
          </p:cNvPr>
          <p:cNvPicPr>
            <a:picLocks noChangeArrowheads="1"/>
          </p:cNvPicPr>
          <p:nvPr/>
        </p:nvPicPr>
        <p:blipFill>
          <a:blip r:embed="rId47">
            <a:grayscl/>
            <a:extLst>
              <a:ext uri="{28A0092B-C50C-407E-A947-70E740481C1C}">
                <a14:useLocalDpi xmlns:a14="http://schemas.microsoft.com/office/drawing/2010/main" val="0"/>
              </a:ext>
            </a:extLst>
          </a:blip>
          <a:srcRect t="2177" b="21606"/>
          <a:stretch>
            <a:fillRect/>
          </a:stretch>
        </p:blipFill>
        <p:spPr bwMode="auto">
          <a:xfrm>
            <a:off x="642938" y="5554663"/>
            <a:ext cx="1139825"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12" name="Picture 30" descr="A person smiling for the camera&#10;&#10;Description automatically generated">
            <a:extLst>
              <a:ext uri="{FF2B5EF4-FFF2-40B4-BE49-F238E27FC236}">
                <a16:creationId xmlns:a16="http://schemas.microsoft.com/office/drawing/2014/main" id="{800F9433-4D1C-6BCC-9743-34915960E05D}"/>
              </a:ext>
            </a:extLst>
          </p:cNvPr>
          <p:cNvPicPr>
            <a:picLocks noChangeArrowheads="1"/>
          </p:cNvPicPr>
          <p:nvPr/>
        </p:nvPicPr>
        <p:blipFill>
          <a:blip r:embed="rId48">
            <a:grayscl/>
            <a:extLst>
              <a:ext uri="{28A0092B-C50C-407E-A947-70E740481C1C}">
                <a14:useLocalDpi xmlns:a14="http://schemas.microsoft.com/office/drawing/2010/main" val="0"/>
              </a:ext>
            </a:extLst>
          </a:blip>
          <a:srcRect t="7310" b="7310"/>
          <a:stretch>
            <a:fillRect/>
          </a:stretch>
        </p:blipFill>
        <p:spPr bwMode="auto">
          <a:xfrm>
            <a:off x="10977563" y="2816225"/>
            <a:ext cx="1139825"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13" name="Picture 39" descr="A person smiling for the camera&#10;&#10;Description automatically generated">
            <a:extLst>
              <a:ext uri="{FF2B5EF4-FFF2-40B4-BE49-F238E27FC236}">
                <a16:creationId xmlns:a16="http://schemas.microsoft.com/office/drawing/2014/main" id="{5EBDAD23-2641-DBB9-43CB-4DC870F7A713}"/>
              </a:ext>
            </a:extLst>
          </p:cNvPr>
          <p:cNvPicPr>
            <a:picLocks noChangeArrowheads="1"/>
          </p:cNvPicPr>
          <p:nvPr/>
        </p:nvPicPr>
        <p:blipFill>
          <a:blip r:embed="rId49">
            <a:grayscl/>
            <a:extLst>
              <a:ext uri="{28A0092B-C50C-407E-A947-70E740481C1C}">
                <a14:useLocalDpi xmlns:a14="http://schemas.microsoft.com/office/drawing/2010/main" val="0"/>
              </a:ext>
            </a:extLst>
          </a:blip>
          <a:srcRect l="14307" r="8995" b="28000"/>
          <a:stretch>
            <a:fillRect/>
          </a:stretch>
        </p:blipFill>
        <p:spPr bwMode="auto">
          <a:xfrm>
            <a:off x="3235325" y="4186238"/>
            <a:ext cx="1141413"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Marcador de número de diapositiva 9">
            <a:extLst>
              <a:ext uri="{FF2B5EF4-FFF2-40B4-BE49-F238E27FC236}">
                <a16:creationId xmlns:a16="http://schemas.microsoft.com/office/drawing/2014/main" id="{70E45257-31DC-24BF-E0DC-C23324FCC628}"/>
              </a:ext>
            </a:extLst>
          </p:cNvPr>
          <p:cNvSpPr>
            <a:spLocks noGrp="1"/>
          </p:cNvSpPr>
          <p:nvPr>
            <p:ph type="sldNum" sz="quarter" idx="4294967295"/>
          </p:nvPr>
        </p:nvSpPr>
        <p:spPr>
          <a:xfrm>
            <a:off x="0" y="5929313"/>
            <a:ext cx="571500" cy="590550"/>
          </a:xfrm>
          <a:prstGeom prst="rect">
            <a:avLst/>
          </a:prstGeom>
        </p:spPr>
        <p:txBody>
          <a:bodyPr/>
          <a:lstStyle/>
          <a:p>
            <a:pPr eaLnBrk="1" fontAlgn="auto" hangingPunct="1">
              <a:spcBef>
                <a:spcPts val="0"/>
              </a:spcBef>
              <a:spcAft>
                <a:spcPts val="0"/>
              </a:spcAft>
              <a:defRPr/>
            </a:pPr>
            <a:fld id="{1FE03AE6-A95A-EF40-8C3B-3F61FA9E03CA}" type="slidenum">
              <a:rPr lang="en-US">
                <a:solidFill>
                  <a:srgbClr val="FFFFFF"/>
                </a:solidFill>
                <a:latin typeface="Segoe UI"/>
                <a:ea typeface="+mn-ea"/>
              </a:rPr>
              <a:pPr eaLnBrk="1" fontAlgn="auto" hangingPunct="1">
                <a:spcBef>
                  <a:spcPts val="0"/>
                </a:spcBef>
                <a:spcAft>
                  <a:spcPts val="0"/>
                </a:spcAft>
                <a:defRPr/>
              </a:pPr>
              <a:t>22</a:t>
            </a:fld>
            <a:endParaRPr lang="en-US" dirty="0">
              <a:solidFill>
                <a:srgbClr val="FFFFFF"/>
              </a:solidFill>
              <a:latin typeface="Segoe UI"/>
              <a:ea typeface="+mn-ea"/>
            </a:endParaRP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FE06-6472-558B-DC55-6A87A0334F21}"/>
              </a:ext>
            </a:extLst>
          </p:cNvPr>
          <p:cNvSpPr>
            <a:spLocks noGrp="1"/>
          </p:cNvSpPr>
          <p:nvPr>
            <p:ph type="title"/>
          </p:nvPr>
        </p:nvSpPr>
        <p:spPr>
          <a:xfrm>
            <a:off x="1981200" y="-228600"/>
            <a:ext cx="8229600" cy="1143000"/>
          </a:xfrm>
        </p:spPr>
        <p:txBody>
          <a:bodyPr>
            <a:normAutofit/>
          </a:bodyPr>
          <a:lstStyle/>
          <a:p>
            <a:r>
              <a:rPr lang="en-US" sz="3600" dirty="0"/>
              <a:t>Standards Produced by Nonprofits</a:t>
            </a:r>
          </a:p>
        </p:txBody>
      </p:sp>
      <p:graphicFrame>
        <p:nvGraphicFramePr>
          <p:cNvPr id="4" name="Table 4">
            <a:extLst>
              <a:ext uri="{FF2B5EF4-FFF2-40B4-BE49-F238E27FC236}">
                <a16:creationId xmlns:a16="http://schemas.microsoft.com/office/drawing/2014/main" id="{A2D38375-E90B-D1F4-D179-7094D1D775EF}"/>
              </a:ext>
            </a:extLst>
          </p:cNvPr>
          <p:cNvGraphicFramePr>
            <a:graphicFrameLocks noGrp="1"/>
          </p:cNvGraphicFramePr>
          <p:nvPr>
            <p:ph idx="1"/>
          </p:nvPr>
        </p:nvGraphicFramePr>
        <p:xfrm>
          <a:off x="1702076" y="685801"/>
          <a:ext cx="8787848" cy="6410343"/>
        </p:xfrm>
        <a:graphic>
          <a:graphicData uri="http://schemas.openxmlformats.org/drawingml/2006/table">
            <a:tbl>
              <a:tblPr firstRow="1" bandRow="1">
                <a:tableStyleId>{5C22544A-7EE6-4342-B048-85BDC9FD1C3A}</a:tableStyleId>
              </a:tblPr>
              <a:tblGrid>
                <a:gridCol w="1117324">
                  <a:extLst>
                    <a:ext uri="{9D8B030D-6E8A-4147-A177-3AD203B41FA5}">
                      <a16:colId xmlns:a16="http://schemas.microsoft.com/office/drawing/2014/main" val="3080083105"/>
                    </a:ext>
                  </a:extLst>
                </a:gridCol>
                <a:gridCol w="3352800">
                  <a:extLst>
                    <a:ext uri="{9D8B030D-6E8A-4147-A177-3AD203B41FA5}">
                      <a16:colId xmlns:a16="http://schemas.microsoft.com/office/drawing/2014/main" val="625555638"/>
                    </a:ext>
                  </a:extLst>
                </a:gridCol>
                <a:gridCol w="2133600">
                  <a:extLst>
                    <a:ext uri="{9D8B030D-6E8A-4147-A177-3AD203B41FA5}">
                      <a16:colId xmlns:a16="http://schemas.microsoft.com/office/drawing/2014/main" val="1132914165"/>
                    </a:ext>
                  </a:extLst>
                </a:gridCol>
                <a:gridCol w="2184124">
                  <a:extLst>
                    <a:ext uri="{9D8B030D-6E8A-4147-A177-3AD203B41FA5}">
                      <a16:colId xmlns:a16="http://schemas.microsoft.com/office/drawing/2014/main" val="127098393"/>
                    </a:ext>
                  </a:extLst>
                </a:gridCol>
              </a:tblGrid>
              <a:tr h="432402">
                <a:tc>
                  <a:txBody>
                    <a:bodyPr/>
                    <a:lstStyle/>
                    <a:p>
                      <a:endParaRPr lang="en-US"/>
                    </a:p>
                  </a:txBody>
                  <a:tcPr/>
                </a:tc>
                <a:tc>
                  <a:txBody>
                    <a:bodyPr/>
                    <a:lstStyle/>
                    <a:p>
                      <a:r>
                        <a:rPr lang="en-US" dirty="0"/>
                        <a:t>Clinical</a:t>
                      </a:r>
                    </a:p>
                  </a:txBody>
                  <a:tcPr/>
                </a:tc>
                <a:tc>
                  <a:txBody>
                    <a:bodyPr/>
                    <a:lstStyle/>
                    <a:p>
                      <a:r>
                        <a:rPr lang="en-US" dirty="0"/>
                        <a:t>Organizational</a:t>
                      </a:r>
                    </a:p>
                  </a:txBody>
                  <a:tcPr/>
                </a:tc>
                <a:tc>
                  <a:txBody>
                    <a:bodyPr/>
                    <a:lstStyle/>
                    <a:p>
                      <a:r>
                        <a:rPr lang="en-US" dirty="0"/>
                        <a:t>Accreditation</a:t>
                      </a:r>
                    </a:p>
                  </a:txBody>
                  <a:tcPr/>
                </a:tc>
                <a:extLst>
                  <a:ext uri="{0D108BD9-81ED-4DB2-BD59-A6C34878D82A}">
                    <a16:rowId xmlns:a16="http://schemas.microsoft.com/office/drawing/2014/main" val="2288007214"/>
                  </a:ext>
                </a:extLst>
              </a:tr>
              <a:tr h="1314501">
                <a:tc>
                  <a:txBody>
                    <a:bodyPr/>
                    <a:lstStyle/>
                    <a:p>
                      <a:r>
                        <a:rPr lang="en-US" sz="1600" dirty="0"/>
                        <a:t>Document</a:t>
                      </a:r>
                    </a:p>
                  </a:txBody>
                  <a:tcPr/>
                </a:tc>
                <a:tc>
                  <a:txBody>
                    <a:bodyPr/>
                    <a:lstStyle/>
                    <a:p>
                      <a:r>
                        <a:rPr lang="en-US" sz="1400" dirty="0">
                          <a:latin typeface="Avenir Book" panose="02000503020000020003" pitchFamily="2" charset="0"/>
                          <a:hlinkClick r:id="" action="ppaction://hlinkshowjump?jump=nextslide"/>
                        </a:rPr>
                        <a:t>Applied Behavior Analysis Treatment of Autism Spectrum Disorder: Practice Guidelines for Healthcare Funders and Managers (2d ed. CASP)</a:t>
                      </a:r>
                      <a:endParaRPr lang="en-US" sz="1400" dirty="0">
                        <a:latin typeface="Avenir Book" panose="02000503020000020003" pitchFamily="2" charset="0"/>
                      </a:endParaRPr>
                    </a:p>
                  </a:txBody>
                  <a:tcPr/>
                </a:tc>
                <a:tc>
                  <a:txBody>
                    <a:bodyPr/>
                    <a:lstStyle/>
                    <a:p>
                      <a:r>
                        <a:rPr lang="en-US" sz="1400" dirty="0">
                          <a:latin typeface="Avenir Book" panose="02000503020000020003" pitchFamily="2" charset="0"/>
                        </a:rPr>
                        <a:t>CASP Organizational Guidelines</a:t>
                      </a:r>
                    </a:p>
                  </a:txBody>
                  <a:tcPr/>
                </a:tc>
                <a:tc>
                  <a:txBody>
                    <a:bodyPr/>
                    <a:lstStyle/>
                    <a:p>
                      <a:r>
                        <a:rPr lang="en-US" sz="1400" dirty="0">
                          <a:latin typeface="Avenir Book" panose="02000503020000020003" pitchFamily="2" charset="0"/>
                        </a:rPr>
                        <a:t>Autism Commission on Quality (ACQ) Applied Behavior Analysis Standards</a:t>
                      </a:r>
                    </a:p>
                    <a:p>
                      <a:endParaRPr lang="en-US" sz="1400" dirty="0">
                        <a:latin typeface="Avenir Book" panose="02000503020000020003" pitchFamily="2" charset="0"/>
                      </a:endParaRPr>
                    </a:p>
                  </a:txBody>
                  <a:tcPr/>
                </a:tc>
                <a:extLst>
                  <a:ext uri="{0D108BD9-81ED-4DB2-BD59-A6C34878D82A}">
                    <a16:rowId xmlns:a16="http://schemas.microsoft.com/office/drawing/2014/main" val="152545951"/>
                  </a:ext>
                </a:extLst>
              </a:tr>
              <a:tr h="1942781">
                <a:tc>
                  <a:txBody>
                    <a:bodyPr/>
                    <a:lstStyle/>
                    <a:p>
                      <a:r>
                        <a:rPr lang="en-US" sz="1600" dirty="0"/>
                        <a:t>What/Why</a:t>
                      </a:r>
                    </a:p>
                  </a:txBody>
                  <a:tcPr/>
                </a:tc>
                <a:tc>
                  <a:txBody>
                    <a:bodyPr/>
                    <a:lstStyle/>
                    <a:p>
                      <a:r>
                        <a:rPr lang="en-US" sz="1400" b="0" i="0" u="none" strike="noStrike" kern="1200" dirty="0">
                          <a:solidFill>
                            <a:schemeClr val="dk1"/>
                          </a:solidFill>
                          <a:effectLst/>
                          <a:latin typeface="Avenir Book" panose="02000503020000020003" pitchFamily="2" charset="0"/>
                          <a:ea typeface="+mn-ea"/>
                          <a:cs typeface="+mn-cs"/>
                        </a:rPr>
                        <a:t>Agreed-upon standards for treatment among clinicians that are maintained and updated by non-profit associations</a:t>
                      </a:r>
                      <a:endParaRPr lang="en-US" sz="1400" dirty="0">
                        <a:latin typeface="Avenir Book" panose="02000503020000020003" pitchFamily="2" charset="0"/>
                      </a:endParaRPr>
                    </a:p>
                  </a:txBody>
                  <a:tcPr/>
                </a:tc>
                <a:tc>
                  <a:txBody>
                    <a:bodyPr/>
                    <a:lstStyle/>
                    <a:p>
                      <a:pPr marL="0" indent="0">
                        <a:buFontTx/>
                        <a:buNone/>
                      </a:pPr>
                      <a:r>
                        <a:rPr lang="en-US" altLang="en-US" sz="1400" dirty="0">
                          <a:latin typeface="Avenir Book" panose="02000503020000020003" pitchFamily="2" charset="0"/>
                        </a:rPr>
                        <a:t>-Develop &amp; promote best practices for </a:t>
                      </a:r>
                      <a:r>
                        <a:rPr lang="en-US" altLang="en-US" sz="1400" i="1" dirty="0">
                          <a:latin typeface="Avenir Book" panose="02000503020000020003" pitchFamily="2" charset="0"/>
                        </a:rPr>
                        <a:t>organizations</a:t>
                      </a:r>
                    </a:p>
                    <a:p>
                      <a:pPr marL="0" indent="0">
                        <a:buFontTx/>
                        <a:buNone/>
                      </a:pPr>
                      <a:r>
                        <a:rPr lang="en-US" altLang="en-US" sz="1400" dirty="0">
                          <a:latin typeface="Avenir Book" panose="02000503020000020003" pitchFamily="2" charset="0"/>
                        </a:rPr>
                        <a:t>-Assist organizations in identifying infrastructure to support sustainable, high-quality therapy</a:t>
                      </a:r>
                    </a:p>
                    <a:p>
                      <a:pPr marL="0" indent="0">
                        <a:buFontTx/>
                        <a:buNone/>
                      </a:pPr>
                      <a:r>
                        <a:rPr lang="en-US" altLang="en-US" sz="1400" dirty="0">
                          <a:latin typeface="Avenir Book" panose="02000503020000020003" pitchFamily="2" charset="0"/>
                        </a:rPr>
                        <a:t>-Develop benchmarks for industry</a:t>
                      </a:r>
                    </a:p>
                  </a:txBody>
                  <a:tcPr/>
                </a:tc>
                <a:tc>
                  <a:txBody>
                    <a:bodyPr/>
                    <a:lstStyle/>
                    <a:p>
                      <a:r>
                        <a:rPr lang="en-US" sz="1400" dirty="0">
                          <a:latin typeface="Avenir Book" panose="02000503020000020003" pitchFamily="2" charset="0"/>
                        </a:rPr>
                        <a:t>Articulate the standards by which organizations seeking accreditation will be measured</a:t>
                      </a:r>
                    </a:p>
                  </a:txBody>
                  <a:tcPr/>
                </a:tc>
                <a:extLst>
                  <a:ext uri="{0D108BD9-81ED-4DB2-BD59-A6C34878D82A}">
                    <a16:rowId xmlns:a16="http://schemas.microsoft.com/office/drawing/2014/main" val="2390470556"/>
                  </a:ext>
                </a:extLst>
              </a:tr>
              <a:tr h="2406316">
                <a:tc>
                  <a:txBody>
                    <a:bodyPr/>
                    <a:lstStyle/>
                    <a:p>
                      <a:r>
                        <a:rPr lang="en-US" sz="1600" dirty="0"/>
                        <a:t>Other Relevant Resources</a:t>
                      </a:r>
                    </a:p>
                  </a:txBody>
                  <a:tcPr/>
                </a:tc>
                <a:tc>
                  <a:txBody>
                    <a:bodyPr/>
                    <a:lstStyle/>
                    <a:p>
                      <a:r>
                        <a:rPr lang="en-US" sz="1200" b="0" kern="1200" dirty="0">
                          <a:solidFill>
                            <a:schemeClr val="dk1"/>
                          </a:solidFill>
                          <a:effectLst/>
                          <a:latin typeface="Avenir Book" panose="02000503020000020003" pitchFamily="2" charset="0"/>
                          <a:ea typeface="+mn-ea"/>
                          <a:cs typeface="+mn-cs"/>
                        </a:rPr>
                        <a:t>Clarifications Regarding</a:t>
                      </a:r>
                      <a:r>
                        <a:rPr lang="en-US" sz="1200" b="0" i="0" kern="1200" dirty="0">
                          <a:solidFill>
                            <a:schemeClr val="dk1"/>
                          </a:solidFill>
                          <a:effectLst/>
                          <a:latin typeface="Avenir Book" panose="02000503020000020003" pitchFamily="2" charset="0"/>
                          <a:ea typeface="+mn-ea"/>
                          <a:cs typeface="+mn-cs"/>
                        </a:rPr>
                        <a:t> </a:t>
                      </a:r>
                      <a:r>
                        <a:rPr lang="en-US" sz="1200" b="0" i="1" kern="1200" dirty="0">
                          <a:solidFill>
                            <a:schemeClr val="dk1"/>
                          </a:solidFill>
                          <a:effectLst/>
                          <a:latin typeface="Avenir Book" panose="02000503020000020003" pitchFamily="2" charset="0"/>
                          <a:ea typeface="+mn-ea"/>
                          <a:cs typeface="+mn-cs"/>
                        </a:rPr>
                        <a:t>Applied Behavior Analysis Treatment of Autism Spectrum Disorder: Practice Guidelines for Healthcare Funders and Managers (2nd ed.) – </a:t>
                      </a:r>
                      <a:r>
                        <a:rPr lang="en-US" sz="1200" b="0" i="0" kern="1200" dirty="0">
                          <a:solidFill>
                            <a:schemeClr val="dk1"/>
                          </a:solidFill>
                          <a:effectLst/>
                          <a:latin typeface="Avenir Book" panose="02000503020000020003" pitchFamily="2" charset="0"/>
                          <a:ea typeface="+mn-ea"/>
                          <a:cs typeface="+mn-cs"/>
                        </a:rPr>
                        <a:t>APBA &amp; BACB</a:t>
                      </a:r>
                      <a:r>
                        <a:rPr lang="en-US" sz="1200" b="0" i="1" kern="1200" dirty="0">
                          <a:solidFill>
                            <a:schemeClr val="dk1"/>
                          </a:solidFill>
                          <a:effectLst/>
                          <a:latin typeface="Avenir Book" panose="02000503020000020003" pitchFamily="2" charset="0"/>
                          <a:ea typeface="+mn-ea"/>
                          <a:cs typeface="+mn-cs"/>
                        </a:rPr>
                        <a:t> </a:t>
                      </a:r>
                      <a:endParaRPr lang="en-US" sz="1200" dirty="0">
                        <a:effectLst/>
                        <a:latin typeface="Avenir Book" panose="02000503020000020003" pitchFamily="2" charset="0"/>
                      </a:endParaRPr>
                    </a:p>
                    <a:p>
                      <a:endParaRPr lang="en-US" sz="1200" dirty="0">
                        <a:latin typeface="Avenir Book" panose="02000503020000020003" pitchFamily="2" charset="0"/>
                      </a:endParaRPr>
                    </a:p>
                    <a:p>
                      <a:r>
                        <a:rPr lang="en-US" sz="1200" dirty="0">
                          <a:latin typeface="Avenir Book" panose="02000503020000020003" pitchFamily="2" charset="0"/>
                        </a:rPr>
                        <a:t>Model Coverage Policy (ABA Coding Coalition)</a:t>
                      </a:r>
                    </a:p>
                    <a:p>
                      <a:endParaRPr lang="en-US" sz="1200" dirty="0">
                        <a:latin typeface="Avenir Book" panose="02000503020000020003" pitchFamily="2" charset="0"/>
                      </a:endParaRPr>
                    </a:p>
                    <a:p>
                      <a:r>
                        <a:rPr lang="en-US" sz="1200" dirty="0">
                          <a:latin typeface="Avenir Book" panose="02000503020000020003" pitchFamily="2" charset="0"/>
                        </a:rPr>
                        <a:t>CPT Assistant (AMA)</a:t>
                      </a:r>
                    </a:p>
                    <a:p>
                      <a:endParaRPr lang="en-US" sz="1200" dirty="0">
                        <a:latin typeface="Avenir Book" panose="02000503020000020003" pitchFamily="2" charset="0"/>
                      </a:endParaRPr>
                    </a:p>
                    <a:p>
                      <a:r>
                        <a:rPr lang="en-US" sz="1200" dirty="0">
                          <a:latin typeface="Avenir Book" panose="02000503020000020003" pitchFamily="2" charset="0"/>
                        </a:rPr>
                        <a:t>Practice Parameters for Telehealth-Implementation of ABA (2d ed. 2022 CASP)</a:t>
                      </a:r>
                    </a:p>
                    <a:p>
                      <a:endParaRPr lang="en-US" sz="12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extLst>
                  <a:ext uri="{0D108BD9-81ED-4DB2-BD59-A6C34878D82A}">
                    <a16:rowId xmlns:a16="http://schemas.microsoft.com/office/drawing/2014/main" val="1649483646"/>
                  </a:ext>
                </a:extLst>
              </a:tr>
            </a:tbl>
          </a:graphicData>
        </a:graphic>
      </p:graphicFrame>
    </p:spTree>
    <p:extLst>
      <p:ext uri="{BB962C8B-B14F-4D97-AF65-F5344CB8AC3E}">
        <p14:creationId xmlns:p14="http://schemas.microsoft.com/office/powerpoint/2010/main" val="3722775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124000"/>
                <a:satMod val="148000"/>
                <a:lumMod val="124000"/>
              </a:schemeClr>
            </a:gs>
            <a:gs pos="100000">
              <a:schemeClr val="bg1">
                <a:shade val="76000"/>
                <a:hueMod val="89000"/>
                <a:satMod val="16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261126" name="Rectangle 261125">
            <a:extLst>
              <a:ext uri="{FF2B5EF4-FFF2-40B4-BE49-F238E27FC236}">
                <a16:creationId xmlns:a16="http://schemas.microsoft.com/office/drawing/2014/main" id="{786DE8A2-E45F-4163-B246-A5162E17B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7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128" name="Rectangle 261127">
            <a:extLst>
              <a:ext uri="{FF2B5EF4-FFF2-40B4-BE49-F238E27FC236}">
                <a16:creationId xmlns:a16="http://schemas.microsoft.com/office/drawing/2014/main" id="{CC88A9C7-37B3-4341-BF1A-E8F3049EC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1121" name="Picture 3">
            <a:extLst>
              <a:ext uri="{FF2B5EF4-FFF2-40B4-BE49-F238E27FC236}">
                <a16:creationId xmlns:a16="http://schemas.microsoft.com/office/drawing/2014/main" id="{882BEE00-1913-B747-B3BB-6D36BA4DDDD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p:blipFill>
        <p:spPr bwMode="auto">
          <a:xfrm>
            <a:off x="4305881" y="1123527"/>
            <a:ext cx="3580232" cy="46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002234"/>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FE06-6472-558B-DC55-6A87A0334F21}"/>
              </a:ext>
            </a:extLst>
          </p:cNvPr>
          <p:cNvSpPr>
            <a:spLocks noGrp="1"/>
          </p:cNvSpPr>
          <p:nvPr>
            <p:ph type="title"/>
          </p:nvPr>
        </p:nvSpPr>
        <p:spPr>
          <a:xfrm>
            <a:off x="1981200" y="-228600"/>
            <a:ext cx="8229600" cy="1143000"/>
          </a:xfrm>
        </p:spPr>
        <p:txBody>
          <a:bodyPr>
            <a:normAutofit/>
          </a:bodyPr>
          <a:lstStyle/>
          <a:p>
            <a:r>
              <a:rPr lang="en-US" sz="3600" dirty="0"/>
              <a:t>Standards Produced by Nonprofits</a:t>
            </a:r>
          </a:p>
        </p:txBody>
      </p:sp>
      <p:graphicFrame>
        <p:nvGraphicFramePr>
          <p:cNvPr id="4" name="Table 4">
            <a:extLst>
              <a:ext uri="{FF2B5EF4-FFF2-40B4-BE49-F238E27FC236}">
                <a16:creationId xmlns:a16="http://schemas.microsoft.com/office/drawing/2014/main" id="{A2D38375-E90B-D1F4-D179-7094D1D775EF}"/>
              </a:ext>
            </a:extLst>
          </p:cNvPr>
          <p:cNvGraphicFramePr>
            <a:graphicFrameLocks noGrp="1"/>
          </p:cNvGraphicFramePr>
          <p:nvPr>
            <p:ph idx="1"/>
          </p:nvPr>
        </p:nvGraphicFramePr>
        <p:xfrm>
          <a:off x="1702076" y="685801"/>
          <a:ext cx="8787848" cy="6410343"/>
        </p:xfrm>
        <a:graphic>
          <a:graphicData uri="http://schemas.openxmlformats.org/drawingml/2006/table">
            <a:tbl>
              <a:tblPr firstRow="1" bandRow="1">
                <a:tableStyleId>{5C22544A-7EE6-4342-B048-85BDC9FD1C3A}</a:tableStyleId>
              </a:tblPr>
              <a:tblGrid>
                <a:gridCol w="1117324">
                  <a:extLst>
                    <a:ext uri="{9D8B030D-6E8A-4147-A177-3AD203B41FA5}">
                      <a16:colId xmlns:a16="http://schemas.microsoft.com/office/drawing/2014/main" val="3080083105"/>
                    </a:ext>
                  </a:extLst>
                </a:gridCol>
                <a:gridCol w="3352800">
                  <a:extLst>
                    <a:ext uri="{9D8B030D-6E8A-4147-A177-3AD203B41FA5}">
                      <a16:colId xmlns:a16="http://schemas.microsoft.com/office/drawing/2014/main" val="625555638"/>
                    </a:ext>
                  </a:extLst>
                </a:gridCol>
                <a:gridCol w="2133600">
                  <a:extLst>
                    <a:ext uri="{9D8B030D-6E8A-4147-A177-3AD203B41FA5}">
                      <a16:colId xmlns:a16="http://schemas.microsoft.com/office/drawing/2014/main" val="1132914165"/>
                    </a:ext>
                  </a:extLst>
                </a:gridCol>
                <a:gridCol w="2184124">
                  <a:extLst>
                    <a:ext uri="{9D8B030D-6E8A-4147-A177-3AD203B41FA5}">
                      <a16:colId xmlns:a16="http://schemas.microsoft.com/office/drawing/2014/main" val="127098393"/>
                    </a:ext>
                  </a:extLst>
                </a:gridCol>
              </a:tblGrid>
              <a:tr h="432402">
                <a:tc>
                  <a:txBody>
                    <a:bodyPr/>
                    <a:lstStyle/>
                    <a:p>
                      <a:endParaRPr lang="en-US"/>
                    </a:p>
                  </a:txBody>
                  <a:tcPr/>
                </a:tc>
                <a:tc>
                  <a:txBody>
                    <a:bodyPr/>
                    <a:lstStyle/>
                    <a:p>
                      <a:r>
                        <a:rPr lang="en-US" dirty="0"/>
                        <a:t>Clinical</a:t>
                      </a:r>
                    </a:p>
                  </a:txBody>
                  <a:tcPr/>
                </a:tc>
                <a:tc>
                  <a:txBody>
                    <a:bodyPr/>
                    <a:lstStyle/>
                    <a:p>
                      <a:r>
                        <a:rPr lang="en-US" dirty="0"/>
                        <a:t>Organizational</a:t>
                      </a:r>
                    </a:p>
                  </a:txBody>
                  <a:tcPr/>
                </a:tc>
                <a:tc>
                  <a:txBody>
                    <a:bodyPr/>
                    <a:lstStyle/>
                    <a:p>
                      <a:r>
                        <a:rPr lang="en-US" dirty="0"/>
                        <a:t>Accreditation</a:t>
                      </a:r>
                    </a:p>
                  </a:txBody>
                  <a:tcPr/>
                </a:tc>
                <a:extLst>
                  <a:ext uri="{0D108BD9-81ED-4DB2-BD59-A6C34878D82A}">
                    <a16:rowId xmlns:a16="http://schemas.microsoft.com/office/drawing/2014/main" val="2288007214"/>
                  </a:ext>
                </a:extLst>
              </a:tr>
              <a:tr h="1314501">
                <a:tc>
                  <a:txBody>
                    <a:bodyPr/>
                    <a:lstStyle/>
                    <a:p>
                      <a:r>
                        <a:rPr lang="en-US" sz="1600" dirty="0"/>
                        <a:t>Document</a:t>
                      </a:r>
                    </a:p>
                  </a:txBody>
                  <a:tcPr/>
                </a:tc>
                <a:tc>
                  <a:txBody>
                    <a:bodyPr/>
                    <a:lstStyle/>
                    <a:p>
                      <a:r>
                        <a:rPr lang="en-US" sz="1400" dirty="0">
                          <a:latin typeface="Avenir Book" panose="02000503020000020003" pitchFamily="2" charset="0"/>
                          <a:hlinkClick r:id="" action="ppaction://hlinkshowjump?jump=nextslide"/>
                        </a:rPr>
                        <a:t>Applied Behavior Analysis Treatment of Autism Spectrum Disorder: Practice Guidelines for Healthcare Funders and Managers (2d ed. CASP)</a:t>
                      </a:r>
                      <a:endParaRPr lang="en-US" sz="1400" dirty="0">
                        <a:latin typeface="Avenir Book" panose="02000503020000020003" pitchFamily="2" charset="0"/>
                      </a:endParaRPr>
                    </a:p>
                  </a:txBody>
                  <a:tcPr/>
                </a:tc>
                <a:tc>
                  <a:txBody>
                    <a:bodyPr/>
                    <a:lstStyle/>
                    <a:p>
                      <a:r>
                        <a:rPr lang="en-US" sz="1400" dirty="0">
                          <a:latin typeface="Avenir Book" panose="02000503020000020003" pitchFamily="2" charset="0"/>
                        </a:rPr>
                        <a:t>CASP Organizational Guidelines</a:t>
                      </a:r>
                    </a:p>
                  </a:txBody>
                  <a:tcPr/>
                </a:tc>
                <a:tc>
                  <a:txBody>
                    <a:bodyPr/>
                    <a:lstStyle/>
                    <a:p>
                      <a:r>
                        <a:rPr lang="en-US" sz="1400" dirty="0">
                          <a:latin typeface="Avenir Book" panose="02000503020000020003" pitchFamily="2" charset="0"/>
                        </a:rPr>
                        <a:t>Autism Commission on Quality (ACQ) Applied Behavior Analysis Standards</a:t>
                      </a:r>
                    </a:p>
                    <a:p>
                      <a:endParaRPr lang="en-US" sz="1400" dirty="0">
                        <a:latin typeface="Avenir Book" panose="02000503020000020003" pitchFamily="2" charset="0"/>
                      </a:endParaRPr>
                    </a:p>
                  </a:txBody>
                  <a:tcPr/>
                </a:tc>
                <a:extLst>
                  <a:ext uri="{0D108BD9-81ED-4DB2-BD59-A6C34878D82A}">
                    <a16:rowId xmlns:a16="http://schemas.microsoft.com/office/drawing/2014/main" val="152545951"/>
                  </a:ext>
                </a:extLst>
              </a:tr>
              <a:tr h="1942781">
                <a:tc>
                  <a:txBody>
                    <a:bodyPr/>
                    <a:lstStyle/>
                    <a:p>
                      <a:r>
                        <a:rPr lang="en-US" sz="1600" dirty="0"/>
                        <a:t>What/Why</a:t>
                      </a:r>
                    </a:p>
                  </a:txBody>
                  <a:tcPr/>
                </a:tc>
                <a:tc>
                  <a:txBody>
                    <a:bodyPr/>
                    <a:lstStyle/>
                    <a:p>
                      <a:r>
                        <a:rPr lang="en-US" sz="1400" b="0" i="0" u="none" strike="noStrike" kern="1200" dirty="0">
                          <a:solidFill>
                            <a:schemeClr val="dk1"/>
                          </a:solidFill>
                          <a:effectLst/>
                          <a:latin typeface="Avenir Book" panose="02000503020000020003" pitchFamily="2" charset="0"/>
                          <a:ea typeface="+mn-ea"/>
                          <a:cs typeface="+mn-cs"/>
                        </a:rPr>
                        <a:t>Agreed-upon standards for treatment among clinicians that are maintained and updated by non-profit associations</a:t>
                      </a:r>
                      <a:endParaRPr lang="en-US" sz="1400" dirty="0">
                        <a:latin typeface="Avenir Book" panose="02000503020000020003" pitchFamily="2" charset="0"/>
                      </a:endParaRPr>
                    </a:p>
                  </a:txBody>
                  <a:tcPr/>
                </a:tc>
                <a:tc>
                  <a:txBody>
                    <a:bodyPr/>
                    <a:lstStyle/>
                    <a:p>
                      <a:pPr marL="0" indent="0">
                        <a:buFontTx/>
                        <a:buNone/>
                      </a:pPr>
                      <a:r>
                        <a:rPr lang="en-US" altLang="en-US" sz="1400" dirty="0">
                          <a:latin typeface="Avenir Book" panose="02000503020000020003" pitchFamily="2" charset="0"/>
                        </a:rPr>
                        <a:t>-Develop &amp; promote best practices for </a:t>
                      </a:r>
                      <a:r>
                        <a:rPr lang="en-US" altLang="en-US" sz="1400" i="1" dirty="0">
                          <a:latin typeface="Avenir Book" panose="02000503020000020003" pitchFamily="2" charset="0"/>
                        </a:rPr>
                        <a:t>organizations</a:t>
                      </a:r>
                    </a:p>
                    <a:p>
                      <a:pPr marL="0" indent="0">
                        <a:buFontTx/>
                        <a:buNone/>
                      </a:pPr>
                      <a:r>
                        <a:rPr lang="en-US" altLang="en-US" sz="1400" dirty="0">
                          <a:latin typeface="Avenir Book" panose="02000503020000020003" pitchFamily="2" charset="0"/>
                        </a:rPr>
                        <a:t>-Assist organizations in identifying infrastructure to support sustainable, high-quality therapy</a:t>
                      </a:r>
                    </a:p>
                    <a:p>
                      <a:pPr marL="0" indent="0">
                        <a:buFontTx/>
                        <a:buNone/>
                      </a:pPr>
                      <a:r>
                        <a:rPr lang="en-US" altLang="en-US" sz="1400" dirty="0">
                          <a:latin typeface="Avenir Book" panose="02000503020000020003" pitchFamily="2" charset="0"/>
                        </a:rPr>
                        <a:t>-Develop benchmarks for industry</a:t>
                      </a:r>
                    </a:p>
                  </a:txBody>
                  <a:tcPr/>
                </a:tc>
                <a:tc>
                  <a:txBody>
                    <a:bodyPr/>
                    <a:lstStyle/>
                    <a:p>
                      <a:r>
                        <a:rPr lang="en-US" sz="1400" dirty="0">
                          <a:latin typeface="Avenir Book" panose="02000503020000020003" pitchFamily="2" charset="0"/>
                        </a:rPr>
                        <a:t>Articulate the standards by which organizations seeking accreditation will be measured</a:t>
                      </a:r>
                    </a:p>
                  </a:txBody>
                  <a:tcPr/>
                </a:tc>
                <a:extLst>
                  <a:ext uri="{0D108BD9-81ED-4DB2-BD59-A6C34878D82A}">
                    <a16:rowId xmlns:a16="http://schemas.microsoft.com/office/drawing/2014/main" val="2390470556"/>
                  </a:ext>
                </a:extLst>
              </a:tr>
              <a:tr h="2406316">
                <a:tc>
                  <a:txBody>
                    <a:bodyPr/>
                    <a:lstStyle/>
                    <a:p>
                      <a:r>
                        <a:rPr lang="en-US" sz="1600" dirty="0"/>
                        <a:t>Other Relevant Resources</a:t>
                      </a:r>
                    </a:p>
                  </a:txBody>
                  <a:tcPr/>
                </a:tc>
                <a:tc>
                  <a:txBody>
                    <a:bodyPr/>
                    <a:lstStyle/>
                    <a:p>
                      <a:r>
                        <a:rPr lang="en-US" sz="1200" b="0" kern="1200" dirty="0">
                          <a:solidFill>
                            <a:schemeClr val="dk1"/>
                          </a:solidFill>
                          <a:effectLst/>
                          <a:latin typeface="Avenir Book" panose="02000503020000020003" pitchFamily="2" charset="0"/>
                          <a:ea typeface="+mn-ea"/>
                          <a:cs typeface="+mn-cs"/>
                        </a:rPr>
                        <a:t>Clarifications Regarding</a:t>
                      </a:r>
                      <a:r>
                        <a:rPr lang="en-US" sz="1200" b="0" i="0" kern="1200" dirty="0">
                          <a:solidFill>
                            <a:schemeClr val="dk1"/>
                          </a:solidFill>
                          <a:effectLst/>
                          <a:latin typeface="Avenir Book" panose="02000503020000020003" pitchFamily="2" charset="0"/>
                          <a:ea typeface="+mn-ea"/>
                          <a:cs typeface="+mn-cs"/>
                        </a:rPr>
                        <a:t> </a:t>
                      </a:r>
                      <a:r>
                        <a:rPr lang="en-US" sz="1200" b="0" i="1" kern="1200" dirty="0">
                          <a:solidFill>
                            <a:schemeClr val="dk1"/>
                          </a:solidFill>
                          <a:effectLst/>
                          <a:latin typeface="Avenir Book" panose="02000503020000020003" pitchFamily="2" charset="0"/>
                          <a:ea typeface="+mn-ea"/>
                          <a:cs typeface="+mn-cs"/>
                        </a:rPr>
                        <a:t>Applied Behavior Analysis Treatment of Autism Spectrum Disorder: Practice Guidelines for Healthcare Funders and Managers (2nd ed.) – </a:t>
                      </a:r>
                      <a:r>
                        <a:rPr lang="en-US" sz="1200" b="0" i="0" kern="1200" dirty="0">
                          <a:solidFill>
                            <a:schemeClr val="dk1"/>
                          </a:solidFill>
                          <a:effectLst/>
                          <a:latin typeface="Avenir Book" panose="02000503020000020003" pitchFamily="2" charset="0"/>
                          <a:ea typeface="+mn-ea"/>
                          <a:cs typeface="+mn-cs"/>
                        </a:rPr>
                        <a:t>APBA &amp; BACB</a:t>
                      </a:r>
                      <a:r>
                        <a:rPr lang="en-US" sz="1200" b="0" i="1" kern="1200" dirty="0">
                          <a:solidFill>
                            <a:schemeClr val="dk1"/>
                          </a:solidFill>
                          <a:effectLst/>
                          <a:latin typeface="Avenir Book" panose="02000503020000020003" pitchFamily="2" charset="0"/>
                          <a:ea typeface="+mn-ea"/>
                          <a:cs typeface="+mn-cs"/>
                        </a:rPr>
                        <a:t> </a:t>
                      </a:r>
                      <a:endParaRPr lang="en-US" sz="1200" dirty="0">
                        <a:effectLst/>
                        <a:latin typeface="Avenir Book" panose="02000503020000020003" pitchFamily="2" charset="0"/>
                      </a:endParaRPr>
                    </a:p>
                    <a:p>
                      <a:endParaRPr lang="en-US" sz="1200" dirty="0">
                        <a:latin typeface="Avenir Book" panose="02000503020000020003" pitchFamily="2" charset="0"/>
                      </a:endParaRPr>
                    </a:p>
                    <a:p>
                      <a:r>
                        <a:rPr lang="en-US" sz="1200" dirty="0">
                          <a:latin typeface="Avenir Book" panose="02000503020000020003" pitchFamily="2" charset="0"/>
                        </a:rPr>
                        <a:t>Model Coverage Policy (ABA Coding Coalition)</a:t>
                      </a:r>
                    </a:p>
                    <a:p>
                      <a:endParaRPr lang="en-US" sz="1200" dirty="0">
                        <a:latin typeface="Avenir Book" panose="02000503020000020003" pitchFamily="2" charset="0"/>
                      </a:endParaRPr>
                    </a:p>
                    <a:p>
                      <a:r>
                        <a:rPr lang="en-US" sz="1200" dirty="0">
                          <a:latin typeface="Avenir Book" panose="02000503020000020003" pitchFamily="2" charset="0"/>
                        </a:rPr>
                        <a:t>CPT Assistant (AMA)</a:t>
                      </a:r>
                    </a:p>
                    <a:p>
                      <a:endParaRPr lang="en-US" sz="1200" dirty="0">
                        <a:latin typeface="Avenir Book" panose="02000503020000020003" pitchFamily="2" charset="0"/>
                      </a:endParaRPr>
                    </a:p>
                    <a:p>
                      <a:r>
                        <a:rPr lang="en-US" sz="1200" dirty="0">
                          <a:latin typeface="Avenir Book" panose="02000503020000020003" pitchFamily="2" charset="0"/>
                        </a:rPr>
                        <a:t>Practice Parameters for Telehealth-Implementation of ABA (2d ed. 2022 CASP)</a:t>
                      </a:r>
                    </a:p>
                    <a:p>
                      <a:endParaRPr lang="en-US" sz="12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tc>
                  <a:txBody>
                    <a:bodyPr/>
                    <a:lstStyle/>
                    <a:p>
                      <a:endParaRPr lang="en-US" sz="1400" dirty="0">
                        <a:latin typeface="Avenir Book" panose="02000503020000020003" pitchFamily="2" charset="0"/>
                      </a:endParaRPr>
                    </a:p>
                  </a:txBody>
                  <a:tcPr/>
                </a:tc>
                <a:extLst>
                  <a:ext uri="{0D108BD9-81ED-4DB2-BD59-A6C34878D82A}">
                    <a16:rowId xmlns:a16="http://schemas.microsoft.com/office/drawing/2014/main" val="1649483646"/>
                  </a:ext>
                </a:extLst>
              </a:tr>
            </a:tbl>
          </a:graphicData>
        </a:graphic>
      </p:graphicFrame>
    </p:spTree>
    <p:extLst>
      <p:ext uri="{BB962C8B-B14F-4D97-AF65-F5344CB8AC3E}">
        <p14:creationId xmlns:p14="http://schemas.microsoft.com/office/powerpoint/2010/main" val="1333163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1" name="Picture 3">
            <a:extLst>
              <a:ext uri="{FF2B5EF4-FFF2-40B4-BE49-F238E27FC236}">
                <a16:creationId xmlns:a16="http://schemas.microsoft.com/office/drawing/2014/main" id="{882BEE00-1913-B747-B3BB-6D36BA4DDD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057400" y="533400"/>
            <a:ext cx="7089088" cy="548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290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1" name="Picture 3">
            <a:extLst>
              <a:ext uri="{FF2B5EF4-FFF2-40B4-BE49-F238E27FC236}">
                <a16:creationId xmlns:a16="http://schemas.microsoft.com/office/drawing/2014/main" id="{882BEE00-1913-B747-B3BB-6D36BA4DDD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081464" y="880642"/>
            <a:ext cx="4029075" cy="509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934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1" name="Picture 3">
            <a:extLst>
              <a:ext uri="{FF2B5EF4-FFF2-40B4-BE49-F238E27FC236}">
                <a16:creationId xmlns:a16="http://schemas.microsoft.com/office/drawing/2014/main" id="{882BEE00-1913-B747-B3BB-6D36BA4DDD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114614" y="938315"/>
            <a:ext cx="3962772" cy="4981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896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ook cover of a blue book&#10;&#10;Description automatically generated">
            <a:extLst>
              <a:ext uri="{FF2B5EF4-FFF2-40B4-BE49-F238E27FC236}">
                <a16:creationId xmlns:a16="http://schemas.microsoft.com/office/drawing/2014/main" id="{3BEFB650-8E4E-D567-8CD9-849A9A572647}"/>
              </a:ext>
            </a:extLst>
          </p:cNvPr>
          <p:cNvPicPr>
            <a:picLocks noGrp="1" noChangeAspect="1"/>
          </p:cNvPicPr>
          <p:nvPr>
            <p:ph idx="1"/>
          </p:nvPr>
        </p:nvPicPr>
        <p:blipFill>
          <a:blip r:embed="rId2"/>
          <a:stretch>
            <a:fillRect/>
          </a:stretch>
        </p:blipFill>
        <p:spPr>
          <a:xfrm>
            <a:off x="5829300" y="3652044"/>
            <a:ext cx="533400" cy="698500"/>
          </a:xfrm>
        </p:spPr>
      </p:pic>
      <p:pic>
        <p:nvPicPr>
          <p:cNvPr id="11" name="Picture 10" descr="A book cover with a photo of a baby&#10;&#10;Description automatically generated">
            <a:extLst>
              <a:ext uri="{FF2B5EF4-FFF2-40B4-BE49-F238E27FC236}">
                <a16:creationId xmlns:a16="http://schemas.microsoft.com/office/drawing/2014/main" id="{DD382CDE-6232-2908-1917-4DD62CD048B0}"/>
              </a:ext>
            </a:extLst>
          </p:cNvPr>
          <p:cNvPicPr>
            <a:picLocks noChangeAspect="1"/>
          </p:cNvPicPr>
          <p:nvPr/>
        </p:nvPicPr>
        <p:blipFill>
          <a:blip r:embed="rId3"/>
          <a:stretch>
            <a:fillRect/>
          </a:stretch>
        </p:blipFill>
        <p:spPr>
          <a:xfrm>
            <a:off x="6988486" y="1411085"/>
            <a:ext cx="2590800" cy="3136900"/>
          </a:xfrm>
          <a:prstGeom prst="rect">
            <a:avLst/>
          </a:prstGeom>
        </p:spPr>
      </p:pic>
      <p:pic>
        <p:nvPicPr>
          <p:cNvPr id="13" name="Picture 12" descr="A blue and black book cover&#10;&#10;Description automatically generated">
            <a:extLst>
              <a:ext uri="{FF2B5EF4-FFF2-40B4-BE49-F238E27FC236}">
                <a16:creationId xmlns:a16="http://schemas.microsoft.com/office/drawing/2014/main" id="{13B97570-816F-FE06-2FE3-DD1369E1C77C}"/>
              </a:ext>
            </a:extLst>
          </p:cNvPr>
          <p:cNvPicPr>
            <a:picLocks noChangeAspect="1"/>
          </p:cNvPicPr>
          <p:nvPr/>
        </p:nvPicPr>
        <p:blipFill>
          <a:blip r:embed="rId4"/>
          <a:stretch>
            <a:fillRect/>
          </a:stretch>
        </p:blipFill>
        <p:spPr>
          <a:xfrm>
            <a:off x="5781986" y="4317575"/>
            <a:ext cx="2501900" cy="3238500"/>
          </a:xfrm>
          <a:prstGeom prst="rect">
            <a:avLst/>
          </a:prstGeom>
        </p:spPr>
      </p:pic>
      <p:pic>
        <p:nvPicPr>
          <p:cNvPr id="15" name="Picture 14" descr="A red cover with white text&#10;&#10;Description automatically generated">
            <a:extLst>
              <a:ext uri="{FF2B5EF4-FFF2-40B4-BE49-F238E27FC236}">
                <a16:creationId xmlns:a16="http://schemas.microsoft.com/office/drawing/2014/main" id="{160806FA-71C3-D047-3A2C-5F5358049CAF}"/>
              </a:ext>
            </a:extLst>
          </p:cNvPr>
          <p:cNvPicPr>
            <a:picLocks noChangeAspect="1"/>
          </p:cNvPicPr>
          <p:nvPr/>
        </p:nvPicPr>
        <p:blipFill>
          <a:blip r:embed="rId5"/>
          <a:stretch>
            <a:fillRect/>
          </a:stretch>
        </p:blipFill>
        <p:spPr>
          <a:xfrm>
            <a:off x="4432622" y="1603512"/>
            <a:ext cx="4158391" cy="5715047"/>
          </a:xfrm>
          <a:prstGeom prst="rect">
            <a:avLst/>
          </a:prstGeom>
        </p:spPr>
      </p:pic>
      <p:sp>
        <p:nvSpPr>
          <p:cNvPr id="2" name="Title 1">
            <a:extLst>
              <a:ext uri="{FF2B5EF4-FFF2-40B4-BE49-F238E27FC236}">
                <a16:creationId xmlns:a16="http://schemas.microsoft.com/office/drawing/2014/main" id="{B40F4255-E3CC-DFAD-E82C-BFB38A93C47B}"/>
              </a:ext>
            </a:extLst>
          </p:cNvPr>
          <p:cNvSpPr>
            <a:spLocks noGrp="1"/>
          </p:cNvSpPr>
          <p:nvPr>
            <p:ph type="title"/>
          </p:nvPr>
        </p:nvSpPr>
        <p:spPr>
          <a:xfrm>
            <a:off x="737301" y="2409750"/>
            <a:ext cx="2891660" cy="1325563"/>
          </a:xfrm>
        </p:spPr>
        <p:txBody>
          <a:bodyPr>
            <a:noAutofit/>
          </a:bodyPr>
          <a:lstStyle/>
          <a:p>
            <a:r>
              <a:rPr lang="en-US" sz="4800" b="1" dirty="0"/>
              <a:t>What are generally accepted standards of care?</a:t>
            </a:r>
          </a:p>
        </p:txBody>
      </p:sp>
      <p:pic>
        <p:nvPicPr>
          <p:cNvPr id="21" name="Picture 20" descr="A book on a green surface&#10;&#10;Description automatically generated">
            <a:extLst>
              <a:ext uri="{FF2B5EF4-FFF2-40B4-BE49-F238E27FC236}">
                <a16:creationId xmlns:a16="http://schemas.microsoft.com/office/drawing/2014/main" id="{E77FE689-68BA-89A7-D55A-F9E0F9A4D349}"/>
              </a:ext>
            </a:extLst>
          </p:cNvPr>
          <p:cNvPicPr>
            <a:picLocks noChangeAspect="1"/>
          </p:cNvPicPr>
          <p:nvPr/>
        </p:nvPicPr>
        <p:blipFill>
          <a:blip r:embed="rId6"/>
          <a:stretch>
            <a:fillRect/>
          </a:stretch>
        </p:blipFill>
        <p:spPr>
          <a:xfrm rot="5400000">
            <a:off x="4173294" y="1555325"/>
            <a:ext cx="6858000" cy="5143500"/>
          </a:xfrm>
          <a:prstGeom prst="rect">
            <a:avLst/>
          </a:prstGeom>
        </p:spPr>
      </p:pic>
      <p:pic>
        <p:nvPicPr>
          <p:cNvPr id="7" name="Picture 6" descr="A blue and white cover with a blue and white design&#10;&#10;Description automatically generated">
            <a:extLst>
              <a:ext uri="{FF2B5EF4-FFF2-40B4-BE49-F238E27FC236}">
                <a16:creationId xmlns:a16="http://schemas.microsoft.com/office/drawing/2014/main" id="{2484D056-FFFD-425D-D8FF-83FD9CA26A11}"/>
              </a:ext>
            </a:extLst>
          </p:cNvPr>
          <p:cNvPicPr>
            <a:picLocks noChangeAspect="1"/>
          </p:cNvPicPr>
          <p:nvPr/>
        </p:nvPicPr>
        <p:blipFill>
          <a:blip r:embed="rId7"/>
          <a:stretch>
            <a:fillRect/>
          </a:stretch>
        </p:blipFill>
        <p:spPr>
          <a:xfrm rot="243347">
            <a:off x="4874109" y="817808"/>
            <a:ext cx="4280789" cy="6059149"/>
          </a:xfrm>
          <a:prstGeom prst="rect">
            <a:avLst/>
          </a:prstGeom>
        </p:spPr>
      </p:pic>
      <p:pic>
        <p:nvPicPr>
          <p:cNvPr id="17" name="Picture 16" descr="A close-up of a logo&#10;&#10;Description automatically generated">
            <a:extLst>
              <a:ext uri="{FF2B5EF4-FFF2-40B4-BE49-F238E27FC236}">
                <a16:creationId xmlns:a16="http://schemas.microsoft.com/office/drawing/2014/main" id="{696B452E-369B-BF05-F225-ABB6737B20D0}"/>
              </a:ext>
            </a:extLst>
          </p:cNvPr>
          <p:cNvPicPr>
            <a:picLocks noChangeAspect="1"/>
          </p:cNvPicPr>
          <p:nvPr/>
        </p:nvPicPr>
        <p:blipFill>
          <a:blip r:embed="rId8"/>
          <a:stretch>
            <a:fillRect/>
          </a:stretch>
        </p:blipFill>
        <p:spPr>
          <a:xfrm>
            <a:off x="3862235" y="0"/>
            <a:ext cx="5224333" cy="6858000"/>
          </a:xfrm>
          <a:prstGeom prst="rect">
            <a:avLst/>
          </a:prstGeom>
        </p:spPr>
      </p:pic>
      <p:pic>
        <p:nvPicPr>
          <p:cNvPr id="9" name="Picture 8" descr="A blue and green cover with text&#10;&#10;Description automatically generated">
            <a:extLst>
              <a:ext uri="{FF2B5EF4-FFF2-40B4-BE49-F238E27FC236}">
                <a16:creationId xmlns:a16="http://schemas.microsoft.com/office/drawing/2014/main" id="{4E55FF43-69BF-438B-E1C4-3E806CD18C98}"/>
              </a:ext>
            </a:extLst>
          </p:cNvPr>
          <p:cNvPicPr>
            <a:picLocks noChangeAspect="1"/>
          </p:cNvPicPr>
          <p:nvPr/>
        </p:nvPicPr>
        <p:blipFill>
          <a:blip r:embed="rId9"/>
          <a:stretch>
            <a:fillRect/>
          </a:stretch>
        </p:blipFill>
        <p:spPr>
          <a:xfrm>
            <a:off x="5300870" y="1803399"/>
            <a:ext cx="3953057" cy="5136967"/>
          </a:xfrm>
          <a:prstGeom prst="rect">
            <a:avLst/>
          </a:prstGeom>
        </p:spPr>
      </p:pic>
      <p:pic>
        <p:nvPicPr>
          <p:cNvPr id="19" name="Picture 18" descr="A blue cover with green text&#10;&#10;Description automatically generated">
            <a:extLst>
              <a:ext uri="{FF2B5EF4-FFF2-40B4-BE49-F238E27FC236}">
                <a16:creationId xmlns:a16="http://schemas.microsoft.com/office/drawing/2014/main" id="{2BFB0237-C746-7374-2BCF-2C4AD326B432}"/>
              </a:ext>
            </a:extLst>
          </p:cNvPr>
          <p:cNvPicPr>
            <a:picLocks noChangeAspect="1"/>
          </p:cNvPicPr>
          <p:nvPr/>
        </p:nvPicPr>
        <p:blipFill>
          <a:blip r:embed="rId10"/>
          <a:stretch>
            <a:fillRect/>
          </a:stretch>
        </p:blipFill>
        <p:spPr>
          <a:xfrm>
            <a:off x="8975193" y="0"/>
            <a:ext cx="3190240" cy="6858000"/>
          </a:xfrm>
          <a:prstGeom prst="rect">
            <a:avLst/>
          </a:prstGeom>
        </p:spPr>
      </p:pic>
      <p:pic>
        <p:nvPicPr>
          <p:cNvPr id="8" name="Picture 7" descr="A book cover with a photo of a baby&#10;&#10;Description automatically generated">
            <a:extLst>
              <a:ext uri="{FF2B5EF4-FFF2-40B4-BE49-F238E27FC236}">
                <a16:creationId xmlns:a16="http://schemas.microsoft.com/office/drawing/2014/main" id="{CAFCFD4D-E8FA-BBDC-FA2D-9E33B2B1500E}"/>
              </a:ext>
            </a:extLst>
          </p:cNvPr>
          <p:cNvPicPr>
            <a:picLocks noChangeAspect="1"/>
          </p:cNvPicPr>
          <p:nvPr/>
        </p:nvPicPr>
        <p:blipFill>
          <a:blip r:embed="rId3"/>
          <a:stretch>
            <a:fillRect/>
          </a:stretch>
        </p:blipFill>
        <p:spPr>
          <a:xfrm>
            <a:off x="319883" y="2286633"/>
            <a:ext cx="3625631" cy="4389857"/>
          </a:xfrm>
          <a:prstGeom prst="rect">
            <a:avLst/>
          </a:prstGeom>
        </p:spPr>
      </p:pic>
      <p:pic>
        <p:nvPicPr>
          <p:cNvPr id="4" name="Picture 3" descr="A book cover of a blue book&#10;&#10;Description automatically generated">
            <a:extLst>
              <a:ext uri="{FF2B5EF4-FFF2-40B4-BE49-F238E27FC236}">
                <a16:creationId xmlns:a16="http://schemas.microsoft.com/office/drawing/2014/main" id="{66DB9DDB-8A72-2D75-02D4-4823AE087972}"/>
              </a:ext>
            </a:extLst>
          </p:cNvPr>
          <p:cNvPicPr>
            <a:picLocks noChangeAspect="1"/>
          </p:cNvPicPr>
          <p:nvPr/>
        </p:nvPicPr>
        <p:blipFill>
          <a:blip r:embed="rId2"/>
          <a:stretch>
            <a:fillRect/>
          </a:stretch>
        </p:blipFill>
        <p:spPr>
          <a:xfrm>
            <a:off x="1640046" y="1389259"/>
            <a:ext cx="3583064" cy="4692108"/>
          </a:xfrm>
          <a:prstGeom prst="rect">
            <a:avLst/>
          </a:prstGeom>
        </p:spPr>
      </p:pic>
    </p:spTree>
    <p:extLst>
      <p:ext uri="{BB962C8B-B14F-4D97-AF65-F5344CB8AC3E}">
        <p14:creationId xmlns:p14="http://schemas.microsoft.com/office/powerpoint/2010/main" val="286210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B305C-0377-D7B2-2FB7-5847A27B54F9}"/>
              </a:ext>
            </a:extLst>
          </p:cNvPr>
          <p:cNvSpPr>
            <a:spLocks noGrp="1"/>
          </p:cNvSpPr>
          <p:nvPr>
            <p:ph type="title"/>
          </p:nvPr>
        </p:nvSpPr>
        <p:spPr>
          <a:xfrm>
            <a:off x="2797865" y="2511977"/>
            <a:ext cx="6596269" cy="1325563"/>
          </a:xfrm>
        </p:spPr>
        <p:txBody>
          <a:bodyPr>
            <a:normAutofit fontScale="90000"/>
          </a:bodyPr>
          <a:lstStyle/>
          <a:p>
            <a:r>
              <a:rPr lang="en-US" dirty="0"/>
              <a:t>When did our field – ABA for autism – generally agree upon or accept standards for practicing ABA with individuals with autism?</a:t>
            </a:r>
          </a:p>
        </p:txBody>
      </p:sp>
      <p:sp>
        <p:nvSpPr>
          <p:cNvPr id="3" name="Content Placeholder 2">
            <a:extLst>
              <a:ext uri="{FF2B5EF4-FFF2-40B4-BE49-F238E27FC236}">
                <a16:creationId xmlns:a16="http://schemas.microsoft.com/office/drawing/2014/main" id="{C9D0C5D1-D4E6-38F0-31E5-DB180CC49821}"/>
              </a:ext>
            </a:extLst>
          </p:cNvPr>
          <p:cNvSpPr>
            <a:spLocks noGrp="1"/>
          </p:cNvSpPr>
          <p:nvPr>
            <p:ph idx="1"/>
          </p:nvPr>
        </p:nvSpPr>
        <p:spPr>
          <a:xfrm>
            <a:off x="1182756" y="4682331"/>
            <a:ext cx="10515600" cy="4351338"/>
          </a:xfrm>
        </p:spPr>
        <p:txBody>
          <a:bodyPr/>
          <a:lstStyle/>
          <a:p>
            <a:endParaRPr lang="en-US" dirty="0"/>
          </a:p>
        </p:txBody>
      </p:sp>
    </p:spTree>
    <p:extLst>
      <p:ext uri="{BB962C8B-B14F-4D97-AF65-F5344CB8AC3E}">
        <p14:creationId xmlns:p14="http://schemas.microsoft.com/office/powerpoint/2010/main" val="153314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B305C-0377-D7B2-2FB7-5847A27B54F9}"/>
              </a:ext>
            </a:extLst>
          </p:cNvPr>
          <p:cNvSpPr>
            <a:spLocks noGrp="1"/>
          </p:cNvSpPr>
          <p:nvPr>
            <p:ph type="title"/>
          </p:nvPr>
        </p:nvSpPr>
        <p:spPr>
          <a:xfrm>
            <a:off x="2797865" y="2511977"/>
            <a:ext cx="6596269" cy="1325563"/>
          </a:xfrm>
        </p:spPr>
        <p:txBody>
          <a:bodyPr>
            <a:normAutofit/>
          </a:bodyPr>
          <a:lstStyle/>
          <a:p>
            <a:r>
              <a:rPr lang="en-US" dirty="0"/>
              <a:t>When did our field articulate those standards?</a:t>
            </a:r>
          </a:p>
        </p:txBody>
      </p:sp>
      <p:sp>
        <p:nvSpPr>
          <p:cNvPr id="3" name="Content Placeholder 2">
            <a:extLst>
              <a:ext uri="{FF2B5EF4-FFF2-40B4-BE49-F238E27FC236}">
                <a16:creationId xmlns:a16="http://schemas.microsoft.com/office/drawing/2014/main" id="{C9D0C5D1-D4E6-38F0-31E5-DB180CC49821}"/>
              </a:ext>
            </a:extLst>
          </p:cNvPr>
          <p:cNvSpPr>
            <a:spLocks noGrp="1"/>
          </p:cNvSpPr>
          <p:nvPr>
            <p:ph idx="1"/>
          </p:nvPr>
        </p:nvSpPr>
        <p:spPr>
          <a:xfrm>
            <a:off x="1182756" y="4682331"/>
            <a:ext cx="10515600" cy="4351338"/>
          </a:xfrm>
        </p:spPr>
        <p:txBody>
          <a:bodyPr/>
          <a:lstStyle/>
          <a:p>
            <a:endParaRPr lang="en-US" dirty="0"/>
          </a:p>
        </p:txBody>
      </p:sp>
    </p:spTree>
    <p:extLst>
      <p:ext uri="{BB962C8B-B14F-4D97-AF65-F5344CB8AC3E}">
        <p14:creationId xmlns:p14="http://schemas.microsoft.com/office/powerpoint/2010/main" val="3127530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B305C-0377-D7B2-2FB7-5847A27B54F9}"/>
              </a:ext>
            </a:extLst>
          </p:cNvPr>
          <p:cNvSpPr>
            <a:spLocks noGrp="1"/>
          </p:cNvSpPr>
          <p:nvPr>
            <p:ph type="title"/>
          </p:nvPr>
        </p:nvSpPr>
        <p:spPr>
          <a:xfrm>
            <a:off x="2797865" y="2511977"/>
            <a:ext cx="6596269" cy="1325563"/>
          </a:xfrm>
        </p:spPr>
        <p:txBody>
          <a:bodyPr>
            <a:normAutofit fontScale="90000"/>
          </a:bodyPr>
          <a:lstStyle/>
          <a:p>
            <a:r>
              <a:rPr lang="en-US" dirty="0"/>
              <a:t>Why did the BACB decide to put together a workgroup to develop ABA for ASD Practice Guidelines?</a:t>
            </a:r>
          </a:p>
        </p:txBody>
      </p:sp>
      <p:sp>
        <p:nvSpPr>
          <p:cNvPr id="3" name="Content Placeholder 2">
            <a:extLst>
              <a:ext uri="{FF2B5EF4-FFF2-40B4-BE49-F238E27FC236}">
                <a16:creationId xmlns:a16="http://schemas.microsoft.com/office/drawing/2014/main" id="{C9D0C5D1-D4E6-38F0-31E5-DB180CC49821}"/>
              </a:ext>
            </a:extLst>
          </p:cNvPr>
          <p:cNvSpPr>
            <a:spLocks noGrp="1"/>
          </p:cNvSpPr>
          <p:nvPr>
            <p:ph idx="1"/>
          </p:nvPr>
        </p:nvSpPr>
        <p:spPr>
          <a:xfrm>
            <a:off x="1182756" y="4682331"/>
            <a:ext cx="10515600" cy="4351338"/>
          </a:xfrm>
        </p:spPr>
        <p:txBody>
          <a:bodyPr/>
          <a:lstStyle/>
          <a:p>
            <a:endParaRPr lang="en-US" dirty="0"/>
          </a:p>
        </p:txBody>
      </p:sp>
    </p:spTree>
    <p:extLst>
      <p:ext uri="{BB962C8B-B14F-4D97-AF65-F5344CB8AC3E}">
        <p14:creationId xmlns:p14="http://schemas.microsoft.com/office/powerpoint/2010/main" val="1588273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38603673-4B23-D475-844E-74A9A2B3DDDA}"/>
              </a:ext>
            </a:extLst>
          </p:cNvPr>
          <p:cNvSpPr>
            <a:spLocks noGrp="1"/>
          </p:cNvSpPr>
          <p:nvPr>
            <p:ph type="title"/>
          </p:nvPr>
        </p:nvSpPr>
        <p:spPr>
          <a:xfrm>
            <a:off x="1917556" y="620392"/>
            <a:ext cx="3055136" cy="5504688"/>
          </a:xfrm>
        </p:spPr>
        <p:txBody>
          <a:bodyPr>
            <a:normAutofit/>
          </a:bodyPr>
          <a:lstStyle/>
          <a:p>
            <a:r>
              <a:rPr lang="en-US" sz="4400" b="1" dirty="0">
                <a:solidFill>
                  <a:schemeClr val="bg1"/>
                </a:solidFill>
              </a:rPr>
              <a:t>The Importance and </a:t>
            </a:r>
            <a:br>
              <a:rPr lang="en-US" sz="4400" b="1" dirty="0">
                <a:solidFill>
                  <a:schemeClr val="bg1"/>
                </a:solidFill>
              </a:rPr>
            </a:br>
            <a:r>
              <a:rPr lang="en-US" sz="4400" b="1" dirty="0">
                <a:solidFill>
                  <a:schemeClr val="bg1"/>
                </a:solidFill>
              </a:rPr>
              <a:t>Legal Significance of Clinical</a:t>
            </a:r>
            <a:br>
              <a:rPr lang="en-US" sz="4400" b="1" dirty="0">
                <a:solidFill>
                  <a:schemeClr val="bg1"/>
                </a:solidFill>
              </a:rPr>
            </a:br>
            <a:r>
              <a:rPr lang="en-US" sz="4400" b="1" dirty="0">
                <a:solidFill>
                  <a:schemeClr val="bg1"/>
                </a:solidFill>
              </a:rPr>
              <a:t>Standards</a:t>
            </a:r>
          </a:p>
        </p:txBody>
      </p:sp>
      <p:graphicFrame>
        <p:nvGraphicFramePr>
          <p:cNvPr id="5" name="Content Placeholder 2">
            <a:extLst>
              <a:ext uri="{FF2B5EF4-FFF2-40B4-BE49-F238E27FC236}">
                <a16:creationId xmlns:a16="http://schemas.microsoft.com/office/drawing/2014/main" id="{ED713672-48BC-8012-E2D6-F8033D62BCB7}"/>
              </a:ext>
            </a:extLst>
          </p:cNvPr>
          <p:cNvGraphicFramePr>
            <a:graphicFrameLocks noGrp="1"/>
          </p:cNvGraphicFramePr>
          <p:nvPr>
            <p:ph idx="1"/>
          </p:nvPr>
        </p:nvGraphicFramePr>
        <p:xfrm>
          <a:off x="5625291"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own Arrow 2">
            <a:extLst>
              <a:ext uri="{FF2B5EF4-FFF2-40B4-BE49-F238E27FC236}">
                <a16:creationId xmlns:a16="http://schemas.microsoft.com/office/drawing/2014/main" id="{1C9CE241-DBFE-FF2C-D9C4-20223AAED5BF}"/>
              </a:ext>
            </a:extLst>
          </p:cNvPr>
          <p:cNvSpPr/>
          <p:nvPr/>
        </p:nvSpPr>
        <p:spPr>
          <a:xfrm>
            <a:off x="7731840" y="1524000"/>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4" name="Down Arrow 3">
            <a:extLst>
              <a:ext uri="{FF2B5EF4-FFF2-40B4-BE49-F238E27FC236}">
                <a16:creationId xmlns:a16="http://schemas.microsoft.com/office/drawing/2014/main" id="{5E2479AB-23C2-4C6D-42C2-52B5FA59DE61}"/>
              </a:ext>
            </a:extLst>
          </p:cNvPr>
          <p:cNvSpPr/>
          <p:nvPr/>
        </p:nvSpPr>
        <p:spPr>
          <a:xfrm>
            <a:off x="7731840" y="3106036"/>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
        <p:nvSpPr>
          <p:cNvPr id="6" name="Down Arrow 5">
            <a:extLst>
              <a:ext uri="{FF2B5EF4-FFF2-40B4-BE49-F238E27FC236}">
                <a16:creationId xmlns:a16="http://schemas.microsoft.com/office/drawing/2014/main" id="{E87B429C-4390-1DE0-1E8F-21F78B2FEA5D}"/>
              </a:ext>
            </a:extLst>
          </p:cNvPr>
          <p:cNvSpPr/>
          <p:nvPr/>
        </p:nvSpPr>
        <p:spPr>
          <a:xfrm>
            <a:off x="7722194" y="4688072"/>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panose="020F0502020204030204"/>
            </a:endParaRPr>
          </a:p>
        </p:txBody>
      </p:sp>
    </p:spTree>
    <p:extLst>
      <p:ext uri="{BB962C8B-B14F-4D97-AF65-F5344CB8AC3E}">
        <p14:creationId xmlns:p14="http://schemas.microsoft.com/office/powerpoint/2010/main" val="1774074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6AFEE0-FADE-A946-B31B-BF36E606618C}"/>
              </a:ext>
            </a:extLst>
          </p:cNvPr>
          <p:cNvSpPr>
            <a:spLocks noGrp="1"/>
          </p:cNvSpPr>
          <p:nvPr>
            <p:ph type="sldNum" sz="quarter" idx="12"/>
          </p:nvPr>
        </p:nvSpPr>
        <p:spPr/>
        <p:txBody>
          <a:bodyPr/>
          <a:lstStyle/>
          <a:p>
            <a:pPr fontAlgn="base">
              <a:spcBef>
                <a:spcPct val="0"/>
              </a:spcBef>
              <a:spcAft>
                <a:spcPct val="0"/>
              </a:spcAft>
              <a:defRPr/>
            </a:pPr>
            <a:fld id="{1F7741F2-A7DA-1042-93CB-BB9244477232}" type="slidenum">
              <a:rPr lang="en-US">
                <a:solidFill>
                  <a:prstClr val="black">
                    <a:tint val="75000"/>
                  </a:prstClr>
                </a:solidFill>
                <a:latin typeface="Arial" charset="0"/>
                <a:cs typeface="Arial" charset="0"/>
              </a:rPr>
              <a:pPr fontAlgn="base">
                <a:spcBef>
                  <a:spcPct val="0"/>
                </a:spcBef>
                <a:spcAft>
                  <a:spcPct val="0"/>
                </a:spcAft>
                <a:defRPr/>
              </a:pPr>
              <a:t>8</a:t>
            </a:fld>
            <a:endParaRPr lang="en-US">
              <a:solidFill>
                <a:prstClr val="black">
                  <a:tint val="75000"/>
                </a:prstClr>
              </a:solidFill>
              <a:latin typeface="Arial" charset="0"/>
              <a:cs typeface="Arial" charset="0"/>
            </a:endParaRPr>
          </a:p>
        </p:txBody>
      </p:sp>
      <p:pic>
        <p:nvPicPr>
          <p:cNvPr id="202754" name="Picture 3" descr="A close up of a map&#10;&#10;Description automatically generated">
            <a:extLst>
              <a:ext uri="{FF2B5EF4-FFF2-40B4-BE49-F238E27FC236}">
                <a16:creationId xmlns:a16="http://schemas.microsoft.com/office/drawing/2014/main" id="{0383DD3C-9D44-454F-B24E-E23478547E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2784" y="143246"/>
            <a:ext cx="8238016" cy="6578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682609"/>
      </p:ext>
    </p:extLst>
  </p:cSld>
  <p:clrMapOvr>
    <a:masterClrMapping/>
  </p:clrMapOvr>
  <p:transition spd="slow">
    <p:sndAc>
      <p:stSnd>
        <p:snd r:embed="rId3" name="camera.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B305C-0377-D7B2-2FB7-5847A27B54F9}"/>
              </a:ext>
            </a:extLst>
          </p:cNvPr>
          <p:cNvSpPr>
            <a:spLocks noGrp="1"/>
          </p:cNvSpPr>
          <p:nvPr>
            <p:ph type="title"/>
          </p:nvPr>
        </p:nvSpPr>
        <p:spPr>
          <a:xfrm>
            <a:off x="2797865" y="2511977"/>
            <a:ext cx="6596269" cy="1325563"/>
          </a:xfrm>
        </p:spPr>
        <p:txBody>
          <a:bodyPr>
            <a:normAutofit/>
          </a:bodyPr>
          <a:lstStyle/>
          <a:p>
            <a:r>
              <a:rPr lang="en-US" dirty="0"/>
              <a:t>When did everyone start following the ABA for ASD Practice Guidelines?</a:t>
            </a:r>
          </a:p>
        </p:txBody>
      </p:sp>
      <p:sp>
        <p:nvSpPr>
          <p:cNvPr id="3" name="Content Placeholder 2">
            <a:extLst>
              <a:ext uri="{FF2B5EF4-FFF2-40B4-BE49-F238E27FC236}">
                <a16:creationId xmlns:a16="http://schemas.microsoft.com/office/drawing/2014/main" id="{C9D0C5D1-D4E6-38F0-31E5-DB180CC49821}"/>
              </a:ext>
            </a:extLst>
          </p:cNvPr>
          <p:cNvSpPr>
            <a:spLocks noGrp="1"/>
          </p:cNvSpPr>
          <p:nvPr>
            <p:ph idx="1"/>
          </p:nvPr>
        </p:nvSpPr>
        <p:spPr>
          <a:xfrm>
            <a:off x="1182756" y="4682331"/>
            <a:ext cx="10515600" cy="4351338"/>
          </a:xfrm>
        </p:spPr>
        <p:txBody>
          <a:bodyPr/>
          <a:lstStyle/>
          <a:p>
            <a:endParaRPr lang="en-US" dirty="0"/>
          </a:p>
        </p:txBody>
      </p:sp>
    </p:spTree>
    <p:extLst>
      <p:ext uri="{BB962C8B-B14F-4D97-AF65-F5344CB8AC3E}">
        <p14:creationId xmlns:p14="http://schemas.microsoft.com/office/powerpoint/2010/main" val="1129484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10258</TotalTime>
  <Words>1640</Words>
  <Application>Microsoft Macintosh PowerPoint</Application>
  <PresentationFormat>Widescreen</PresentationFormat>
  <Paragraphs>183</Paragraphs>
  <Slides>28</Slides>
  <Notes>20</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1</vt:i4>
      </vt:variant>
      <vt:variant>
        <vt:lpstr>Slide Titles</vt:lpstr>
      </vt:variant>
      <vt:variant>
        <vt:i4>28</vt:i4>
      </vt:variant>
    </vt:vector>
  </HeadingPairs>
  <TitlesOfParts>
    <vt:vector size="46" baseType="lpstr">
      <vt:lpstr>Arial</vt:lpstr>
      <vt:lpstr>Arial Narrow</vt:lpstr>
      <vt:lpstr>Avenir Book</vt:lpstr>
      <vt:lpstr>Calibri</vt:lpstr>
      <vt:lpstr>Calibri Light</vt:lpstr>
      <vt:lpstr>Century Gothic</vt:lpstr>
      <vt:lpstr>Gill Sans</vt:lpstr>
      <vt:lpstr>Open Sans</vt:lpstr>
      <vt:lpstr>Segoe UI</vt:lpstr>
      <vt:lpstr>TimesNewRomanPS</vt:lpstr>
      <vt:lpstr>TimesNewRomanPSMT</vt:lpstr>
      <vt:lpstr>Wingdings 3</vt:lpstr>
      <vt:lpstr>12_Office Theme</vt:lpstr>
      <vt:lpstr>6_Office Theme</vt:lpstr>
      <vt:lpstr>4_Office Theme</vt:lpstr>
      <vt:lpstr>38_Office Theme</vt:lpstr>
      <vt:lpstr>Ion Boardroom</vt:lpstr>
      <vt:lpstr>Diapositiva de think-cell</vt:lpstr>
      <vt:lpstr>PowerPoint Presentation</vt:lpstr>
      <vt:lpstr>What Are Generally Accepted Standards of Care?</vt:lpstr>
      <vt:lpstr>What are generally accepted standards of care?</vt:lpstr>
      <vt:lpstr>When did our field – ABA for autism – generally agree upon or accept standards for practicing ABA with individuals with autism?</vt:lpstr>
      <vt:lpstr>When did our field articulate those standards?</vt:lpstr>
      <vt:lpstr>Why did the BACB decide to put together a workgroup to develop ABA for ASD Practice Guidelines?</vt:lpstr>
      <vt:lpstr>The Importance and  Legal Significance of Clinical Standards</vt:lpstr>
      <vt:lpstr>PowerPoint Presentation</vt:lpstr>
      <vt:lpstr>When did everyone start following the ABA for ASD Practice Guidelines?</vt:lpstr>
      <vt:lpstr>The Importance and  Legal Significance of Clinical Standards</vt:lpstr>
      <vt:lpstr>Wit v. United Behavioral Health</vt:lpstr>
      <vt:lpstr>District Court’s Liability Ruling</vt:lpstr>
      <vt:lpstr>The Importance and  Legal Significance of Clinical Standards</vt:lpstr>
      <vt:lpstr>SB 855 California</vt:lpstr>
      <vt:lpstr>Ramstad Model Legislation – The Kennedy Forum </vt:lpstr>
      <vt:lpstr>The Importance and  Legal Significance of Clinical Standards</vt:lpstr>
      <vt:lpstr>PowerPoint Presentation</vt:lpstr>
      <vt:lpstr>Standards Produced by Nonprofits</vt:lpstr>
      <vt:lpstr>PowerPoint Presentation</vt:lpstr>
      <vt:lpstr>Standards Produced by Nonprofits</vt:lpstr>
      <vt:lpstr>PowerPoint Presentation</vt:lpstr>
      <vt:lpstr>PowerPoint Presentation</vt:lpstr>
      <vt:lpstr>Standards Produced by Nonprofits</vt:lpstr>
      <vt:lpstr>PowerPoint Presentation</vt:lpstr>
      <vt:lpstr>Standards Produced by Nonprofits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Lorri Unumb</dc:creator>
  <cp:lastModifiedBy>Cranford, Avery</cp:lastModifiedBy>
  <cp:revision>8</cp:revision>
  <dcterms:created xsi:type="dcterms:W3CDTF">2023-10-04T13:09:37Z</dcterms:created>
  <dcterms:modified xsi:type="dcterms:W3CDTF">2023-11-08T21:58:29Z</dcterms:modified>
</cp:coreProperties>
</file>