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7" r:id="rId1"/>
  </p:sldMasterIdLst>
  <p:notesMasterIdLst>
    <p:notesMasterId r:id="rId8"/>
  </p:notesMasterIdLst>
  <p:sldIdLst>
    <p:sldId id="259" r:id="rId2"/>
    <p:sldId id="359" r:id="rId3"/>
    <p:sldId id="334" r:id="rId4"/>
    <p:sldId id="360" r:id="rId5"/>
    <p:sldId id="362" r:id="rId6"/>
    <p:sldId id="363"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83179"/>
  </p:normalViewPr>
  <p:slideViewPr>
    <p:cSldViewPr snapToGrid="0" snapToObjects="1">
      <p:cViewPr varScale="1">
        <p:scale>
          <a:sx n="92" d="100"/>
          <a:sy n="92" d="100"/>
        </p:scale>
        <p:origin x="21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96947C-628A-4C96-94A9-259EA159E1E3}" type="doc">
      <dgm:prSet loTypeId="urn:microsoft.com/office/officeart/2016/7/layout/BasicTimeline" loCatId="process" qsTypeId="urn:microsoft.com/office/officeart/2005/8/quickstyle/simple4" qsCatId="simple" csTypeId="urn:microsoft.com/office/officeart/2005/8/colors/accent2_2" csCatId="accent2" phldr="1"/>
      <dgm:spPr/>
      <dgm:t>
        <a:bodyPr/>
        <a:lstStyle/>
        <a:p>
          <a:endParaRPr lang="en-US"/>
        </a:p>
      </dgm:t>
    </dgm:pt>
    <dgm:pt modelId="{5470CD21-3C68-4D6A-A6F4-DE0D3397B364}">
      <dgm:prSet/>
      <dgm:spPr/>
      <dgm:t>
        <a:bodyPr/>
        <a:lstStyle/>
        <a:p>
          <a:pPr>
            <a:defRPr b="1"/>
          </a:pPr>
          <a:r>
            <a:rPr lang="en-US"/>
            <a:t>2006</a:t>
          </a:r>
        </a:p>
      </dgm:t>
    </dgm:pt>
    <dgm:pt modelId="{3450D03F-3CAC-4825-B417-AE4422F3BBDF}" type="parTrans" cxnId="{5C6267AB-B57E-4737-9C19-BC34DDD53350}">
      <dgm:prSet/>
      <dgm:spPr/>
      <dgm:t>
        <a:bodyPr/>
        <a:lstStyle/>
        <a:p>
          <a:endParaRPr lang="en-US"/>
        </a:p>
      </dgm:t>
    </dgm:pt>
    <dgm:pt modelId="{4475D023-03B9-4AAA-979B-2AD23FAFD14E}" type="sibTrans" cxnId="{5C6267AB-B57E-4737-9C19-BC34DDD53350}">
      <dgm:prSet/>
      <dgm:spPr/>
      <dgm:t>
        <a:bodyPr/>
        <a:lstStyle/>
        <a:p>
          <a:endParaRPr lang="en-US"/>
        </a:p>
      </dgm:t>
    </dgm:pt>
    <dgm:pt modelId="{7A64A672-3F97-4A1F-B778-06F4BAA70AA1}">
      <dgm:prSet/>
      <dgm:spPr/>
      <dgm:t>
        <a:bodyPr/>
        <a:lstStyle/>
        <a:p>
          <a:r>
            <a:rPr lang="en-US" dirty="0"/>
            <a:t>IBT Pilot (Habilitation Waiver)</a:t>
          </a:r>
        </a:p>
      </dgm:t>
    </dgm:pt>
    <dgm:pt modelId="{116DA8AB-DD02-43B2-BD56-B7B2DDF62BF5}" type="parTrans" cxnId="{0B843929-95D8-4EB8-9924-4ED91C48DED9}">
      <dgm:prSet/>
      <dgm:spPr/>
      <dgm:t>
        <a:bodyPr/>
        <a:lstStyle/>
        <a:p>
          <a:endParaRPr lang="en-US"/>
        </a:p>
      </dgm:t>
    </dgm:pt>
    <dgm:pt modelId="{6594867A-70AE-4820-BBE1-AB489FCC0770}" type="sibTrans" cxnId="{0B843929-95D8-4EB8-9924-4ED91C48DED9}">
      <dgm:prSet/>
      <dgm:spPr/>
      <dgm:t>
        <a:bodyPr/>
        <a:lstStyle/>
        <a:p>
          <a:endParaRPr lang="en-US"/>
        </a:p>
      </dgm:t>
    </dgm:pt>
    <dgm:pt modelId="{E7C4ABF6-8CF8-4383-99C3-8F75A5BD609D}">
      <dgm:prSet/>
      <dgm:spPr/>
      <dgm:t>
        <a:bodyPr/>
        <a:lstStyle/>
        <a:p>
          <a:pPr>
            <a:defRPr b="1"/>
          </a:pPr>
          <a:r>
            <a:rPr lang="en-US"/>
            <a:t>2008</a:t>
          </a:r>
        </a:p>
      </dgm:t>
    </dgm:pt>
    <dgm:pt modelId="{FC86D318-BA2B-4518-84A7-89EC91A6F560}" type="parTrans" cxnId="{E94D5352-C930-44E9-9CCD-8D8145D79CFF}">
      <dgm:prSet/>
      <dgm:spPr/>
      <dgm:t>
        <a:bodyPr/>
        <a:lstStyle/>
        <a:p>
          <a:endParaRPr lang="en-US"/>
        </a:p>
      </dgm:t>
    </dgm:pt>
    <dgm:pt modelId="{29742508-9BE2-4179-9F86-D17CAB280E84}" type="sibTrans" cxnId="{E94D5352-C930-44E9-9CCD-8D8145D79CFF}">
      <dgm:prSet/>
      <dgm:spPr/>
      <dgm:t>
        <a:bodyPr/>
        <a:lstStyle/>
        <a:p>
          <a:endParaRPr lang="en-US"/>
        </a:p>
      </dgm:t>
    </dgm:pt>
    <dgm:pt modelId="{0272AEE0-7D0B-46B5-87D2-8E740BF814AA}">
      <dgm:prSet/>
      <dgm:spPr/>
      <dgm:t>
        <a:bodyPr/>
        <a:lstStyle/>
        <a:p>
          <a:r>
            <a:rPr lang="en-US" dirty="0"/>
            <a:t>IBT w/ Modifications</a:t>
          </a:r>
        </a:p>
        <a:p>
          <a:r>
            <a:rPr lang="en-US" dirty="0"/>
            <a:t>BCBAs as BHPs</a:t>
          </a:r>
        </a:p>
      </dgm:t>
    </dgm:pt>
    <dgm:pt modelId="{F85F9757-BCE5-4C6D-B6E2-C63DA77B27BA}" type="parTrans" cxnId="{C2AD4B02-3204-40DA-856B-672F20D77824}">
      <dgm:prSet/>
      <dgm:spPr/>
      <dgm:t>
        <a:bodyPr/>
        <a:lstStyle/>
        <a:p>
          <a:endParaRPr lang="en-US"/>
        </a:p>
      </dgm:t>
    </dgm:pt>
    <dgm:pt modelId="{5D4B425C-2FAD-40B8-98EF-8BD6AFCF8254}" type="sibTrans" cxnId="{C2AD4B02-3204-40DA-856B-672F20D77824}">
      <dgm:prSet/>
      <dgm:spPr/>
      <dgm:t>
        <a:bodyPr/>
        <a:lstStyle/>
        <a:p>
          <a:endParaRPr lang="en-US"/>
        </a:p>
      </dgm:t>
    </dgm:pt>
    <dgm:pt modelId="{385B1739-E598-4DB0-88C3-C40239304046}">
      <dgm:prSet/>
      <dgm:spPr/>
      <dgm:t>
        <a:bodyPr/>
        <a:lstStyle/>
        <a:p>
          <a:pPr>
            <a:defRPr b="1"/>
          </a:pPr>
          <a:r>
            <a:rPr lang="en-US"/>
            <a:t>2009</a:t>
          </a:r>
        </a:p>
      </dgm:t>
    </dgm:pt>
    <dgm:pt modelId="{C600EF8B-6AC3-425E-95ED-D08AA3AD1D2C}" type="parTrans" cxnId="{B5EE1275-67CF-4EA4-B045-974AEE35ED25}">
      <dgm:prSet/>
      <dgm:spPr/>
      <dgm:t>
        <a:bodyPr/>
        <a:lstStyle/>
        <a:p>
          <a:endParaRPr lang="en-US"/>
        </a:p>
      </dgm:t>
    </dgm:pt>
    <dgm:pt modelId="{E63CE643-71A6-4E42-8A08-1E341A812639}" type="sibTrans" cxnId="{B5EE1275-67CF-4EA4-B045-974AEE35ED25}">
      <dgm:prSet/>
      <dgm:spPr/>
      <dgm:t>
        <a:bodyPr/>
        <a:lstStyle/>
        <a:p>
          <a:endParaRPr lang="en-US"/>
        </a:p>
      </dgm:t>
    </dgm:pt>
    <dgm:pt modelId="{E1D1FDB9-34D5-4E12-928C-D96A0D0C822F}">
      <dgm:prSet/>
      <dgm:spPr/>
      <dgm:t>
        <a:bodyPr/>
        <a:lstStyle/>
        <a:p>
          <a:r>
            <a:rPr lang="en-US"/>
            <a:t>Steven’s Law</a:t>
          </a:r>
        </a:p>
      </dgm:t>
    </dgm:pt>
    <dgm:pt modelId="{D7CEBC77-C6BF-4EFA-914F-8A37FB2AED2F}" type="parTrans" cxnId="{4988AC75-2151-4472-A38B-A199F5CF906F}">
      <dgm:prSet/>
      <dgm:spPr/>
      <dgm:t>
        <a:bodyPr/>
        <a:lstStyle/>
        <a:p>
          <a:endParaRPr lang="en-US"/>
        </a:p>
      </dgm:t>
    </dgm:pt>
    <dgm:pt modelId="{6B1727B7-BA90-436E-9A24-0F32BD2240CD}" type="sibTrans" cxnId="{4988AC75-2151-4472-A38B-A199F5CF906F}">
      <dgm:prSet/>
      <dgm:spPr/>
      <dgm:t>
        <a:bodyPr/>
        <a:lstStyle/>
        <a:p>
          <a:endParaRPr lang="en-US"/>
        </a:p>
      </dgm:t>
    </dgm:pt>
    <dgm:pt modelId="{3C16B962-E181-4B76-9004-73AF4C45D577}">
      <dgm:prSet/>
      <dgm:spPr/>
      <dgm:t>
        <a:bodyPr/>
        <a:lstStyle/>
        <a:p>
          <a:pPr>
            <a:defRPr b="1"/>
          </a:pPr>
          <a:r>
            <a:rPr lang="en-US" dirty="0"/>
            <a:t>2010</a:t>
          </a:r>
        </a:p>
      </dgm:t>
    </dgm:pt>
    <dgm:pt modelId="{95A08ABD-8721-4E3C-B5B7-D49E9E46D260}" type="parTrans" cxnId="{1BA11B15-A573-4009-8031-0425957748E0}">
      <dgm:prSet/>
      <dgm:spPr/>
      <dgm:t>
        <a:bodyPr/>
        <a:lstStyle/>
        <a:p>
          <a:endParaRPr lang="en-US"/>
        </a:p>
      </dgm:t>
    </dgm:pt>
    <dgm:pt modelId="{3DE90120-9E16-42B7-BD26-4044640F5F9E}" type="sibTrans" cxnId="{1BA11B15-A573-4009-8031-0425957748E0}">
      <dgm:prSet/>
      <dgm:spPr/>
      <dgm:t>
        <a:bodyPr/>
        <a:lstStyle/>
        <a:p>
          <a:endParaRPr lang="en-US"/>
        </a:p>
      </dgm:t>
    </dgm:pt>
    <dgm:pt modelId="{AB45D23A-7612-412E-99F0-8A3D9B8532D0}">
      <dgm:prSet/>
      <dgm:spPr/>
      <dgm:t>
        <a:bodyPr/>
        <a:lstStyle/>
        <a:p>
          <a:r>
            <a:rPr lang="en-US" dirty="0"/>
            <a:t>Affordable Care Act &amp;</a:t>
          </a:r>
        </a:p>
      </dgm:t>
    </dgm:pt>
    <dgm:pt modelId="{35530F57-5BC1-42B4-A0B6-3BC69597DAF4}" type="parTrans" cxnId="{2B3FA8A7-E834-44AF-A68F-5A987813A91C}">
      <dgm:prSet/>
      <dgm:spPr/>
      <dgm:t>
        <a:bodyPr/>
        <a:lstStyle/>
        <a:p>
          <a:endParaRPr lang="en-US"/>
        </a:p>
      </dgm:t>
    </dgm:pt>
    <dgm:pt modelId="{C32395F5-05A0-4787-AB04-4F6E7316C686}" type="sibTrans" cxnId="{2B3FA8A7-E834-44AF-A68F-5A987813A91C}">
      <dgm:prSet/>
      <dgm:spPr/>
      <dgm:t>
        <a:bodyPr/>
        <a:lstStyle/>
        <a:p>
          <a:endParaRPr lang="en-US"/>
        </a:p>
      </dgm:t>
    </dgm:pt>
    <dgm:pt modelId="{8EE34E6A-E4A3-4120-AD9A-80D2F09C0C1D}">
      <dgm:prSet/>
      <dgm:spPr/>
      <dgm:t>
        <a:bodyPr/>
        <a:lstStyle/>
        <a:p>
          <a:pPr>
            <a:defRPr b="1"/>
          </a:pPr>
          <a:r>
            <a:rPr lang="en-US" dirty="0"/>
            <a:t>2014</a:t>
          </a:r>
        </a:p>
      </dgm:t>
    </dgm:pt>
    <dgm:pt modelId="{929F36D4-812F-46A8-88E7-D0F9DF7CA802}" type="parTrans" cxnId="{14CD8989-478C-40A4-8E82-415E4F137C74}">
      <dgm:prSet/>
      <dgm:spPr/>
      <dgm:t>
        <a:bodyPr/>
        <a:lstStyle/>
        <a:p>
          <a:endParaRPr lang="en-US"/>
        </a:p>
      </dgm:t>
    </dgm:pt>
    <dgm:pt modelId="{9373D00C-EE60-4A42-AE95-8FEAD844AC72}" type="sibTrans" cxnId="{14CD8989-478C-40A4-8E82-415E4F137C74}">
      <dgm:prSet/>
      <dgm:spPr/>
      <dgm:t>
        <a:bodyPr/>
        <a:lstStyle/>
        <a:p>
          <a:endParaRPr lang="en-US"/>
        </a:p>
      </dgm:t>
    </dgm:pt>
    <dgm:pt modelId="{39170E6B-1BE8-4135-929C-C4D53899F22C}">
      <dgm:prSet/>
      <dgm:spPr/>
      <dgm:t>
        <a:bodyPr/>
        <a:lstStyle/>
        <a:p>
          <a:r>
            <a:rPr lang="en-US" dirty="0"/>
            <a:t>Early Childhood Autism (ECA) –(Waiver)</a:t>
          </a:r>
        </a:p>
      </dgm:t>
    </dgm:pt>
    <dgm:pt modelId="{DA171BEE-D7F0-4809-8E3C-92D71F663641}" type="parTrans" cxnId="{1726086D-A2D2-4220-8CCF-76FC13D768E3}">
      <dgm:prSet/>
      <dgm:spPr/>
      <dgm:t>
        <a:bodyPr/>
        <a:lstStyle/>
        <a:p>
          <a:endParaRPr lang="en-US"/>
        </a:p>
      </dgm:t>
    </dgm:pt>
    <dgm:pt modelId="{92706CFE-A5A5-4E97-83C7-BCD012C00D65}" type="sibTrans" cxnId="{1726086D-A2D2-4220-8CCF-76FC13D768E3}">
      <dgm:prSet/>
      <dgm:spPr/>
      <dgm:t>
        <a:bodyPr/>
        <a:lstStyle/>
        <a:p>
          <a:endParaRPr lang="en-US"/>
        </a:p>
      </dgm:t>
    </dgm:pt>
    <dgm:pt modelId="{9335C832-200A-4F51-8FE6-B6C3BD819DA4}">
      <dgm:prSet/>
      <dgm:spPr/>
      <dgm:t>
        <a:bodyPr/>
        <a:lstStyle/>
        <a:p>
          <a:pPr>
            <a:defRPr b="1"/>
          </a:pPr>
          <a:r>
            <a:rPr lang="en-US" dirty="0"/>
            <a:t>2016</a:t>
          </a:r>
        </a:p>
      </dgm:t>
    </dgm:pt>
    <dgm:pt modelId="{6D301EEA-0059-4FC6-9B4A-FB6CF9888E63}" type="parTrans" cxnId="{A6E101FB-8AF3-4D4B-B997-D9E12BE5204B}">
      <dgm:prSet/>
      <dgm:spPr/>
      <dgm:t>
        <a:bodyPr/>
        <a:lstStyle/>
        <a:p>
          <a:endParaRPr lang="en-US"/>
        </a:p>
      </dgm:t>
    </dgm:pt>
    <dgm:pt modelId="{04D6F5D4-1469-44FF-8C05-DBC30E09746D}" type="sibTrans" cxnId="{A6E101FB-8AF3-4D4B-B997-D9E12BE5204B}">
      <dgm:prSet/>
      <dgm:spPr/>
      <dgm:t>
        <a:bodyPr/>
        <a:lstStyle/>
        <a:p>
          <a:endParaRPr lang="en-US"/>
        </a:p>
      </dgm:t>
    </dgm:pt>
    <dgm:pt modelId="{06ED0E20-5C60-410C-ADC6-0FE697C9B8AA}">
      <dgm:prSet/>
      <dgm:spPr/>
      <dgm:t>
        <a:bodyPr/>
        <a:lstStyle/>
        <a:p>
          <a:r>
            <a:rPr lang="en-US" dirty="0"/>
            <a:t>AHCCCS Covered ABA under EPSDT</a:t>
          </a:r>
        </a:p>
      </dgm:t>
    </dgm:pt>
    <dgm:pt modelId="{20D817BC-3F6D-4104-B67D-B29062C7FA7D}" type="parTrans" cxnId="{CF80D889-BDBB-4B62-9949-FB9F4A94360A}">
      <dgm:prSet/>
      <dgm:spPr/>
      <dgm:t>
        <a:bodyPr/>
        <a:lstStyle/>
        <a:p>
          <a:endParaRPr lang="en-US"/>
        </a:p>
      </dgm:t>
    </dgm:pt>
    <dgm:pt modelId="{72244520-FBE2-4B80-B04C-F8FB29E51677}" type="sibTrans" cxnId="{CF80D889-BDBB-4B62-9949-FB9F4A94360A}">
      <dgm:prSet/>
      <dgm:spPr/>
      <dgm:t>
        <a:bodyPr/>
        <a:lstStyle/>
        <a:p>
          <a:endParaRPr lang="en-US"/>
        </a:p>
      </dgm:t>
    </dgm:pt>
    <dgm:pt modelId="{F0A83CF2-DB01-47B6-BCA6-14279F0B7812}">
      <dgm:prSet/>
      <dgm:spPr/>
      <dgm:t>
        <a:bodyPr/>
        <a:lstStyle/>
        <a:p>
          <a:pPr>
            <a:defRPr b="1"/>
          </a:pPr>
          <a:r>
            <a:rPr lang="en-US" dirty="0"/>
            <a:t>2018</a:t>
          </a:r>
        </a:p>
      </dgm:t>
    </dgm:pt>
    <dgm:pt modelId="{6BECF0A8-D490-46D3-9327-95FF792AB96B}" type="parTrans" cxnId="{3ECE4FB3-6BE8-40A6-837E-4A445CC8C485}">
      <dgm:prSet/>
      <dgm:spPr/>
      <dgm:t>
        <a:bodyPr/>
        <a:lstStyle/>
        <a:p>
          <a:endParaRPr lang="en-US"/>
        </a:p>
      </dgm:t>
    </dgm:pt>
    <dgm:pt modelId="{EE8EB7D8-6959-43E8-BCD0-CD9025C0E796}" type="sibTrans" cxnId="{3ECE4FB3-6BE8-40A6-837E-4A445CC8C485}">
      <dgm:prSet/>
      <dgm:spPr/>
      <dgm:t>
        <a:bodyPr/>
        <a:lstStyle/>
        <a:p>
          <a:endParaRPr lang="en-US"/>
        </a:p>
      </dgm:t>
    </dgm:pt>
    <dgm:pt modelId="{6AB3C769-FE2E-49DB-9D86-3DC95206B255}">
      <dgm:prSet/>
      <dgm:spPr/>
      <dgm:t>
        <a:bodyPr/>
        <a:lstStyle/>
        <a:p>
          <a:r>
            <a:rPr lang="en-US" dirty="0"/>
            <a:t>Arizona Complete Care</a:t>
          </a:r>
        </a:p>
      </dgm:t>
    </dgm:pt>
    <dgm:pt modelId="{F38EA05E-842A-4281-AB91-A30EF005F23B}" type="parTrans" cxnId="{C39C7D1E-FA06-49D3-A8CC-C77D18912F85}">
      <dgm:prSet/>
      <dgm:spPr/>
      <dgm:t>
        <a:bodyPr/>
        <a:lstStyle/>
        <a:p>
          <a:endParaRPr lang="en-US"/>
        </a:p>
      </dgm:t>
    </dgm:pt>
    <dgm:pt modelId="{A7EE7197-C5D1-499A-BBF1-3545422C4B2F}" type="sibTrans" cxnId="{C39C7D1E-FA06-49D3-A8CC-C77D18912F85}">
      <dgm:prSet/>
      <dgm:spPr/>
      <dgm:t>
        <a:bodyPr/>
        <a:lstStyle/>
        <a:p>
          <a:endParaRPr lang="en-US"/>
        </a:p>
      </dgm:t>
    </dgm:pt>
    <dgm:pt modelId="{5D5ECE53-6855-44E5-837B-FBF6432B73DF}">
      <dgm:prSet/>
      <dgm:spPr/>
      <dgm:t>
        <a:bodyPr/>
        <a:lstStyle/>
        <a:p>
          <a:pPr>
            <a:defRPr b="1"/>
          </a:pPr>
          <a:r>
            <a:rPr lang="en-US" dirty="0"/>
            <a:t>2019</a:t>
          </a:r>
        </a:p>
      </dgm:t>
    </dgm:pt>
    <dgm:pt modelId="{6F9D5487-62EB-4BAA-BBF5-B88E2F844DC9}" type="parTrans" cxnId="{2EF165B4-9A4D-4AF6-9F34-56CFE4A7240B}">
      <dgm:prSet/>
      <dgm:spPr/>
      <dgm:t>
        <a:bodyPr/>
        <a:lstStyle/>
        <a:p>
          <a:endParaRPr lang="en-US"/>
        </a:p>
      </dgm:t>
    </dgm:pt>
    <dgm:pt modelId="{9E7A4EBD-8E36-4437-80B6-C067B7834D91}" type="sibTrans" cxnId="{2EF165B4-9A4D-4AF6-9F34-56CFE4A7240B}">
      <dgm:prSet/>
      <dgm:spPr/>
      <dgm:t>
        <a:bodyPr/>
        <a:lstStyle/>
        <a:p>
          <a:endParaRPr lang="en-US"/>
        </a:p>
      </dgm:t>
    </dgm:pt>
    <dgm:pt modelId="{44A69251-7DAB-474C-9EAA-D238F77A4CFC}">
      <dgm:prSet/>
      <dgm:spPr/>
      <dgm:t>
        <a:bodyPr/>
        <a:lstStyle/>
        <a:p>
          <a:r>
            <a:rPr lang="en-US"/>
            <a:t>Draft AMPM Policy on ABA</a:t>
          </a:r>
        </a:p>
      </dgm:t>
    </dgm:pt>
    <dgm:pt modelId="{8E3BFDCD-43D3-43D2-9EE2-AB5FC4A7F1FF}" type="parTrans" cxnId="{5A065824-E174-4AF8-B5CB-07E17C7A53FC}">
      <dgm:prSet/>
      <dgm:spPr/>
      <dgm:t>
        <a:bodyPr/>
        <a:lstStyle/>
        <a:p>
          <a:endParaRPr lang="en-US"/>
        </a:p>
      </dgm:t>
    </dgm:pt>
    <dgm:pt modelId="{478806B8-2EDF-4CFB-AD94-279B7C8D98E0}" type="sibTrans" cxnId="{5A065824-E174-4AF8-B5CB-07E17C7A53FC}">
      <dgm:prSet/>
      <dgm:spPr/>
      <dgm:t>
        <a:bodyPr/>
        <a:lstStyle/>
        <a:p>
          <a:endParaRPr lang="en-US"/>
        </a:p>
      </dgm:t>
    </dgm:pt>
    <dgm:pt modelId="{36D661D7-5325-450B-B822-6FB1F0D4F608}">
      <dgm:prSet/>
      <dgm:spPr/>
      <dgm:t>
        <a:bodyPr/>
        <a:lstStyle/>
        <a:p>
          <a:pPr>
            <a:defRPr b="1"/>
          </a:pPr>
          <a:r>
            <a:rPr lang="en-US"/>
            <a:t>2019</a:t>
          </a:r>
        </a:p>
      </dgm:t>
    </dgm:pt>
    <dgm:pt modelId="{968AE044-1A95-4B16-B081-2C475DFC4E9E}" type="parTrans" cxnId="{B17C515D-22D4-4681-A00E-7570C2A0F89C}">
      <dgm:prSet/>
      <dgm:spPr/>
      <dgm:t>
        <a:bodyPr/>
        <a:lstStyle/>
        <a:p>
          <a:endParaRPr lang="en-US"/>
        </a:p>
      </dgm:t>
    </dgm:pt>
    <dgm:pt modelId="{9704D1F3-B6FA-47BF-BEB3-91D7AC49F1EB}" type="sibTrans" cxnId="{B17C515D-22D4-4681-A00E-7570C2A0F89C}">
      <dgm:prSet/>
      <dgm:spPr/>
      <dgm:t>
        <a:bodyPr/>
        <a:lstStyle/>
        <a:p>
          <a:endParaRPr lang="en-US"/>
        </a:p>
      </dgm:t>
    </dgm:pt>
    <dgm:pt modelId="{B6994264-6C10-41C6-9A16-4D46603857B7}">
      <dgm:prSet/>
      <dgm:spPr/>
      <dgm:t>
        <a:bodyPr/>
        <a:lstStyle/>
        <a:p>
          <a:r>
            <a:rPr lang="en-US" dirty="0"/>
            <a:t>DDD Integrated Plan Transition</a:t>
          </a:r>
        </a:p>
      </dgm:t>
    </dgm:pt>
    <dgm:pt modelId="{2DAABC07-ED5C-4B52-B940-21654D86A03B}" type="parTrans" cxnId="{3B503177-9C8D-45CE-B63E-4100C75B93EB}">
      <dgm:prSet/>
      <dgm:spPr/>
      <dgm:t>
        <a:bodyPr/>
        <a:lstStyle/>
        <a:p>
          <a:endParaRPr lang="en-US"/>
        </a:p>
      </dgm:t>
    </dgm:pt>
    <dgm:pt modelId="{52DDDE8B-971C-46D5-B8BA-FD851B762736}" type="sibTrans" cxnId="{3B503177-9C8D-45CE-B63E-4100C75B93EB}">
      <dgm:prSet/>
      <dgm:spPr/>
      <dgm:t>
        <a:bodyPr/>
        <a:lstStyle/>
        <a:p>
          <a:endParaRPr lang="en-US"/>
        </a:p>
      </dgm:t>
    </dgm:pt>
    <dgm:pt modelId="{287F4E64-1C45-CD44-9586-AA4879A3CD07}">
      <dgm:prSet/>
      <dgm:spPr/>
      <dgm:t>
        <a:bodyPr/>
        <a:lstStyle/>
        <a:p>
          <a:r>
            <a:rPr lang="en-US" dirty="0"/>
            <a:t>Licensure for BAs</a:t>
          </a:r>
        </a:p>
      </dgm:t>
    </dgm:pt>
    <dgm:pt modelId="{7B0EEC13-ACD8-6C46-8211-23829F3EDA55}" type="parTrans" cxnId="{F6315E01-F41F-8A4B-9997-83A76EAA4729}">
      <dgm:prSet/>
      <dgm:spPr/>
      <dgm:t>
        <a:bodyPr/>
        <a:lstStyle/>
        <a:p>
          <a:endParaRPr lang="en-US"/>
        </a:p>
      </dgm:t>
    </dgm:pt>
    <dgm:pt modelId="{51DCF32F-9149-3F48-948E-246110C7DE9C}" type="sibTrans" cxnId="{F6315E01-F41F-8A4B-9997-83A76EAA4729}">
      <dgm:prSet/>
      <dgm:spPr/>
      <dgm:t>
        <a:bodyPr/>
        <a:lstStyle/>
        <a:p>
          <a:endParaRPr lang="en-US"/>
        </a:p>
      </dgm:t>
    </dgm:pt>
    <dgm:pt modelId="{0236BE50-FDDD-4E4C-89EA-45A86C92B54C}">
      <dgm:prSet/>
      <dgm:spPr/>
      <dgm:t>
        <a:bodyPr/>
        <a:lstStyle/>
        <a:p>
          <a:pPr>
            <a:defRPr b="1"/>
          </a:pPr>
          <a:r>
            <a:rPr lang="en-US" dirty="0"/>
            <a:t>2017</a:t>
          </a:r>
        </a:p>
      </dgm:t>
    </dgm:pt>
    <dgm:pt modelId="{8FBB5CF8-67B7-7142-BBBB-0D3F99F763FD}" type="parTrans" cxnId="{0AAAAA46-0EE1-964A-9D4F-93912377CECE}">
      <dgm:prSet/>
      <dgm:spPr/>
      <dgm:t>
        <a:bodyPr/>
        <a:lstStyle/>
        <a:p>
          <a:endParaRPr lang="en-US"/>
        </a:p>
      </dgm:t>
    </dgm:pt>
    <dgm:pt modelId="{60591E33-3BAC-4941-9BAC-B20CD0179187}" type="sibTrans" cxnId="{0AAAAA46-0EE1-964A-9D4F-93912377CECE}">
      <dgm:prSet/>
      <dgm:spPr/>
      <dgm:t>
        <a:bodyPr/>
        <a:lstStyle/>
        <a:p>
          <a:endParaRPr lang="en-US"/>
        </a:p>
      </dgm:t>
    </dgm:pt>
    <dgm:pt modelId="{B583DAF3-104F-6243-8CDA-D96454727615}">
      <dgm:prSet/>
      <dgm:spPr/>
      <dgm:t>
        <a:bodyPr/>
        <a:lstStyle/>
        <a:p>
          <a:r>
            <a:rPr lang="en-US" dirty="0"/>
            <a:t>Development of Licensing BA Committee &amp; Full Board Representation</a:t>
          </a:r>
        </a:p>
      </dgm:t>
    </dgm:pt>
    <dgm:pt modelId="{D4013E2D-86B9-6246-A984-E783BD5FD0AC}" type="parTrans" cxnId="{2917F1D0-9886-6646-9994-5298AC59C8F2}">
      <dgm:prSet/>
      <dgm:spPr/>
      <dgm:t>
        <a:bodyPr/>
        <a:lstStyle/>
        <a:p>
          <a:endParaRPr lang="en-US"/>
        </a:p>
      </dgm:t>
    </dgm:pt>
    <dgm:pt modelId="{06A2D182-1DF7-9947-A720-26FE6B0D1AA1}" type="sibTrans" cxnId="{2917F1D0-9886-6646-9994-5298AC59C8F2}">
      <dgm:prSet/>
      <dgm:spPr/>
      <dgm:t>
        <a:bodyPr/>
        <a:lstStyle/>
        <a:p>
          <a:endParaRPr lang="en-US"/>
        </a:p>
      </dgm:t>
    </dgm:pt>
    <dgm:pt modelId="{489D3C44-F649-2D4C-AD24-D5B390146048}">
      <dgm:prSet/>
      <dgm:spPr/>
      <dgm:t>
        <a:bodyPr/>
        <a:lstStyle/>
        <a:p>
          <a:pPr>
            <a:defRPr b="1"/>
          </a:pPr>
          <a:r>
            <a:rPr lang="en-US" dirty="0"/>
            <a:t>2022</a:t>
          </a:r>
        </a:p>
      </dgm:t>
    </dgm:pt>
    <dgm:pt modelId="{70E15E91-90CD-5C4F-AA49-6E58DD3D2DCF}" type="parTrans" cxnId="{D0B45E5F-8FB3-FC47-8B22-398E7C6023ED}">
      <dgm:prSet/>
      <dgm:spPr/>
    </dgm:pt>
    <dgm:pt modelId="{5323BAAC-DD6C-104C-AAE8-DD3E21F1D215}" type="sibTrans" cxnId="{D0B45E5F-8FB3-FC47-8B22-398E7C6023ED}">
      <dgm:prSet/>
      <dgm:spPr/>
    </dgm:pt>
    <dgm:pt modelId="{D101042C-6752-1F4C-A286-E49B03E26D22}">
      <dgm:prSet/>
      <dgm:spPr/>
      <dgm:t>
        <a:bodyPr/>
        <a:lstStyle/>
        <a:p>
          <a:r>
            <a:rPr lang="en-US" dirty="0"/>
            <a:t>Enhanced Behavior Group Homes</a:t>
          </a:r>
        </a:p>
      </dgm:t>
    </dgm:pt>
    <dgm:pt modelId="{FF3232B8-5D86-F74B-9E68-FDDB968C6043}" type="parTrans" cxnId="{3EE22410-9F97-A948-89FD-74562DCA5F35}">
      <dgm:prSet/>
      <dgm:spPr/>
    </dgm:pt>
    <dgm:pt modelId="{E0354A49-2A91-5947-A967-664F53DFFE96}" type="sibTrans" cxnId="{3EE22410-9F97-A948-89FD-74562DCA5F35}">
      <dgm:prSet/>
      <dgm:spPr/>
    </dgm:pt>
    <dgm:pt modelId="{CDFEB6E2-FC39-F74A-8120-2754CDB29373}" type="pres">
      <dgm:prSet presAssocID="{B396947C-628A-4C96-94A9-259EA159E1E3}" presName="root" presStyleCnt="0">
        <dgm:presLayoutVars>
          <dgm:chMax/>
          <dgm:chPref/>
          <dgm:animLvl val="lvl"/>
        </dgm:presLayoutVars>
      </dgm:prSet>
      <dgm:spPr/>
    </dgm:pt>
    <dgm:pt modelId="{A027321E-5736-2E4D-B908-DB9CF93C2180}" type="pres">
      <dgm:prSet presAssocID="{B396947C-628A-4C96-94A9-259EA159E1E3}" presName="divider" presStyleLbl="fgAccFollowNode1" presStyleIdx="0" presStyleCnt="1"/>
      <dgm:spPr>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tailEnd type="triangle" w="lg" len="lg"/>
        </a:ln>
        <a:effectLst/>
      </dgm:spPr>
    </dgm:pt>
    <dgm:pt modelId="{C12FFE7A-ABDB-ED41-9749-3C2208BDDA21}" type="pres">
      <dgm:prSet presAssocID="{B396947C-628A-4C96-94A9-259EA159E1E3}" presName="nodes" presStyleCnt="0">
        <dgm:presLayoutVars>
          <dgm:chMax/>
          <dgm:chPref/>
          <dgm:animLvl val="lvl"/>
        </dgm:presLayoutVars>
      </dgm:prSet>
      <dgm:spPr/>
    </dgm:pt>
    <dgm:pt modelId="{AC1EC086-9439-FA4D-9FFE-FB1F675E9909}" type="pres">
      <dgm:prSet presAssocID="{5470CD21-3C68-4D6A-A6F4-DE0D3397B364}" presName="composite" presStyleCnt="0"/>
      <dgm:spPr/>
    </dgm:pt>
    <dgm:pt modelId="{02DB4A9A-6D6C-3041-858C-85D67EB93109}" type="pres">
      <dgm:prSet presAssocID="{5470CD21-3C68-4D6A-A6F4-DE0D3397B364}" presName="L1TextContainer" presStyleLbl="revTx" presStyleIdx="0" presStyleCnt="11">
        <dgm:presLayoutVars>
          <dgm:chMax val="1"/>
          <dgm:chPref val="1"/>
          <dgm:bulletEnabled val="1"/>
        </dgm:presLayoutVars>
      </dgm:prSet>
      <dgm:spPr/>
    </dgm:pt>
    <dgm:pt modelId="{B9A76EBD-B5A1-D349-9AAE-C71915D1780A}" type="pres">
      <dgm:prSet presAssocID="{5470CD21-3C68-4D6A-A6F4-DE0D3397B364}" presName="L2TextContainerWrapper" presStyleCnt="0">
        <dgm:presLayoutVars>
          <dgm:chMax val="0"/>
          <dgm:chPref val="0"/>
          <dgm:bulletEnabled val="1"/>
        </dgm:presLayoutVars>
      </dgm:prSet>
      <dgm:spPr/>
    </dgm:pt>
    <dgm:pt modelId="{F376AABD-D823-FE48-AFF9-BFD318C2D138}" type="pres">
      <dgm:prSet presAssocID="{5470CD21-3C68-4D6A-A6F4-DE0D3397B364}" presName="L2TextContainer" presStyleLbl="bgAcc1" presStyleIdx="0" presStyleCnt="11"/>
      <dgm:spPr/>
    </dgm:pt>
    <dgm:pt modelId="{2775EEA1-ADB5-2640-80EC-F221E7E0681C}" type="pres">
      <dgm:prSet presAssocID="{5470CD21-3C68-4D6A-A6F4-DE0D3397B364}" presName="FlexibleEmptyPlaceHolder" presStyleCnt="0"/>
      <dgm:spPr/>
    </dgm:pt>
    <dgm:pt modelId="{D4411AD0-67AA-C640-A855-A8D5A8A9C3C4}" type="pres">
      <dgm:prSet presAssocID="{5470CD21-3C68-4D6A-A6F4-DE0D3397B364}" presName="ConnectLine" presStyleLbl="sibTrans1D1" presStyleIdx="0" presStyleCnt="11"/>
      <dgm:spPr>
        <a:noFill/>
        <a:ln w="6350" cap="flat" cmpd="sng" algn="ctr">
          <a:solidFill>
            <a:schemeClr val="accent2">
              <a:hueOff val="0"/>
              <a:satOff val="0"/>
              <a:lumOff val="0"/>
              <a:alphaOff val="0"/>
            </a:schemeClr>
          </a:solidFill>
          <a:prstDash val="dash"/>
        </a:ln>
        <a:effectLst/>
      </dgm:spPr>
    </dgm:pt>
    <dgm:pt modelId="{91881AD3-763E-314B-806F-FA51B69EAC31}" type="pres">
      <dgm:prSet presAssocID="{5470CD21-3C68-4D6A-A6F4-DE0D3397B364}" presName="ConnectorPoint" presStyleLbl="alignNode1" presStyleIdx="0" presStyleCnt="11"/>
      <dgm:spPr/>
    </dgm:pt>
    <dgm:pt modelId="{FBBDD7FE-DD27-2540-83DF-2261A81ACDDF}" type="pres">
      <dgm:prSet presAssocID="{5470CD21-3C68-4D6A-A6F4-DE0D3397B364}" presName="EmptyPlaceHolder" presStyleCnt="0"/>
      <dgm:spPr/>
    </dgm:pt>
    <dgm:pt modelId="{8C66F045-549D-6E4A-8EF9-51191C91C5FC}" type="pres">
      <dgm:prSet presAssocID="{4475D023-03B9-4AAA-979B-2AD23FAFD14E}" presName="spaceBetweenRectangles" presStyleCnt="0"/>
      <dgm:spPr/>
    </dgm:pt>
    <dgm:pt modelId="{409C11EA-CE36-724A-B838-582D1FBDC15F}" type="pres">
      <dgm:prSet presAssocID="{E7C4ABF6-8CF8-4383-99C3-8F75A5BD609D}" presName="composite" presStyleCnt="0"/>
      <dgm:spPr/>
    </dgm:pt>
    <dgm:pt modelId="{DEE40952-5344-DE4C-AEB9-D8AF483AEAFD}" type="pres">
      <dgm:prSet presAssocID="{E7C4ABF6-8CF8-4383-99C3-8F75A5BD609D}" presName="L1TextContainer" presStyleLbl="revTx" presStyleIdx="1" presStyleCnt="11">
        <dgm:presLayoutVars>
          <dgm:chMax val="1"/>
          <dgm:chPref val="1"/>
          <dgm:bulletEnabled val="1"/>
        </dgm:presLayoutVars>
      </dgm:prSet>
      <dgm:spPr/>
    </dgm:pt>
    <dgm:pt modelId="{3AB754F1-D386-AD44-8FA4-2BB12C2BC7D4}" type="pres">
      <dgm:prSet presAssocID="{E7C4ABF6-8CF8-4383-99C3-8F75A5BD609D}" presName="L2TextContainerWrapper" presStyleCnt="0">
        <dgm:presLayoutVars>
          <dgm:chMax val="0"/>
          <dgm:chPref val="0"/>
          <dgm:bulletEnabled val="1"/>
        </dgm:presLayoutVars>
      </dgm:prSet>
      <dgm:spPr/>
    </dgm:pt>
    <dgm:pt modelId="{E610D4A5-6A76-BD47-B432-E47E6AE125E9}" type="pres">
      <dgm:prSet presAssocID="{E7C4ABF6-8CF8-4383-99C3-8F75A5BD609D}" presName="L2TextContainer" presStyleLbl="bgAcc1" presStyleIdx="1" presStyleCnt="11" custLinFactNeighborX="0" custLinFactNeighborY="3144"/>
      <dgm:spPr/>
    </dgm:pt>
    <dgm:pt modelId="{BEAA2BAB-C09A-334D-A189-860BE4203930}" type="pres">
      <dgm:prSet presAssocID="{E7C4ABF6-8CF8-4383-99C3-8F75A5BD609D}" presName="FlexibleEmptyPlaceHolder" presStyleCnt="0"/>
      <dgm:spPr/>
    </dgm:pt>
    <dgm:pt modelId="{D42FB570-336B-3B45-9E83-1AFB30E97218}" type="pres">
      <dgm:prSet presAssocID="{E7C4ABF6-8CF8-4383-99C3-8F75A5BD609D}" presName="ConnectLine" presStyleLbl="sibTrans1D1" presStyleIdx="1" presStyleCnt="11"/>
      <dgm:spPr>
        <a:noFill/>
        <a:ln w="6350" cap="flat" cmpd="sng" algn="ctr">
          <a:solidFill>
            <a:schemeClr val="accent2">
              <a:hueOff val="0"/>
              <a:satOff val="0"/>
              <a:lumOff val="0"/>
              <a:alphaOff val="0"/>
            </a:schemeClr>
          </a:solidFill>
          <a:prstDash val="dash"/>
        </a:ln>
        <a:effectLst/>
      </dgm:spPr>
    </dgm:pt>
    <dgm:pt modelId="{F94AFC98-8E1D-FC4A-83E4-27B3A7219DC8}" type="pres">
      <dgm:prSet presAssocID="{E7C4ABF6-8CF8-4383-99C3-8F75A5BD609D}" presName="ConnectorPoint" presStyleLbl="alignNode1" presStyleIdx="1" presStyleCnt="11"/>
      <dgm:spPr/>
    </dgm:pt>
    <dgm:pt modelId="{8B866228-5016-514A-B221-ED53F185856C}" type="pres">
      <dgm:prSet presAssocID="{E7C4ABF6-8CF8-4383-99C3-8F75A5BD609D}" presName="EmptyPlaceHolder" presStyleCnt="0"/>
      <dgm:spPr/>
    </dgm:pt>
    <dgm:pt modelId="{688B57B3-A58A-7E44-A2D4-DF7F941ED923}" type="pres">
      <dgm:prSet presAssocID="{29742508-9BE2-4179-9F86-D17CAB280E84}" presName="spaceBetweenRectangles" presStyleCnt="0"/>
      <dgm:spPr/>
    </dgm:pt>
    <dgm:pt modelId="{09F3273B-696A-A74C-A2F1-B11CDDEF26F7}" type="pres">
      <dgm:prSet presAssocID="{385B1739-E598-4DB0-88C3-C40239304046}" presName="composite" presStyleCnt="0"/>
      <dgm:spPr/>
    </dgm:pt>
    <dgm:pt modelId="{DFDD83DE-FF88-3149-85E7-32B7192504B5}" type="pres">
      <dgm:prSet presAssocID="{385B1739-E598-4DB0-88C3-C40239304046}" presName="L1TextContainer" presStyleLbl="revTx" presStyleIdx="2" presStyleCnt="11">
        <dgm:presLayoutVars>
          <dgm:chMax val="1"/>
          <dgm:chPref val="1"/>
          <dgm:bulletEnabled val="1"/>
        </dgm:presLayoutVars>
      </dgm:prSet>
      <dgm:spPr/>
    </dgm:pt>
    <dgm:pt modelId="{9D0A7E7F-DE18-6744-9BA7-76EC5BFFE8F1}" type="pres">
      <dgm:prSet presAssocID="{385B1739-E598-4DB0-88C3-C40239304046}" presName="L2TextContainerWrapper" presStyleCnt="0">
        <dgm:presLayoutVars>
          <dgm:chMax val="0"/>
          <dgm:chPref val="0"/>
          <dgm:bulletEnabled val="1"/>
        </dgm:presLayoutVars>
      </dgm:prSet>
      <dgm:spPr/>
    </dgm:pt>
    <dgm:pt modelId="{5FCE57F0-6E43-5D4E-928A-6680E5969F60}" type="pres">
      <dgm:prSet presAssocID="{385B1739-E598-4DB0-88C3-C40239304046}" presName="L2TextContainer" presStyleLbl="bgAcc1" presStyleIdx="2" presStyleCnt="11"/>
      <dgm:spPr/>
    </dgm:pt>
    <dgm:pt modelId="{6FA7D973-C30F-CD44-9637-534B8CEE88ED}" type="pres">
      <dgm:prSet presAssocID="{385B1739-E598-4DB0-88C3-C40239304046}" presName="FlexibleEmptyPlaceHolder" presStyleCnt="0"/>
      <dgm:spPr/>
    </dgm:pt>
    <dgm:pt modelId="{ECFF088E-F6FE-0F4E-889E-EA21308D1085}" type="pres">
      <dgm:prSet presAssocID="{385B1739-E598-4DB0-88C3-C40239304046}" presName="ConnectLine" presStyleLbl="sibTrans1D1" presStyleIdx="2" presStyleCnt="11"/>
      <dgm:spPr>
        <a:noFill/>
        <a:ln w="6350" cap="flat" cmpd="sng" algn="ctr">
          <a:solidFill>
            <a:schemeClr val="accent2">
              <a:hueOff val="0"/>
              <a:satOff val="0"/>
              <a:lumOff val="0"/>
              <a:alphaOff val="0"/>
            </a:schemeClr>
          </a:solidFill>
          <a:prstDash val="dash"/>
        </a:ln>
        <a:effectLst/>
      </dgm:spPr>
    </dgm:pt>
    <dgm:pt modelId="{17704A77-B8A4-7149-9F58-6704EDC799FC}" type="pres">
      <dgm:prSet presAssocID="{385B1739-E598-4DB0-88C3-C40239304046}" presName="ConnectorPoint" presStyleLbl="alignNode1" presStyleIdx="2" presStyleCnt="11"/>
      <dgm:spPr/>
    </dgm:pt>
    <dgm:pt modelId="{4981D6C7-4781-F244-BCAB-57F4DB9F6147}" type="pres">
      <dgm:prSet presAssocID="{385B1739-E598-4DB0-88C3-C40239304046}" presName="EmptyPlaceHolder" presStyleCnt="0"/>
      <dgm:spPr/>
    </dgm:pt>
    <dgm:pt modelId="{82D7EF98-BE1B-3E41-920F-CA5CA25E2E38}" type="pres">
      <dgm:prSet presAssocID="{E63CE643-71A6-4E42-8A08-1E341A812639}" presName="spaceBetweenRectangles" presStyleCnt="0"/>
      <dgm:spPr/>
    </dgm:pt>
    <dgm:pt modelId="{337490AB-0EAA-7440-B5BD-0F27C2142E6E}" type="pres">
      <dgm:prSet presAssocID="{3C16B962-E181-4B76-9004-73AF4C45D577}" presName="composite" presStyleCnt="0"/>
      <dgm:spPr/>
    </dgm:pt>
    <dgm:pt modelId="{D805C10B-9A75-384E-9A30-B8A15AAFF5AB}" type="pres">
      <dgm:prSet presAssocID="{3C16B962-E181-4B76-9004-73AF4C45D577}" presName="L1TextContainer" presStyleLbl="revTx" presStyleIdx="3" presStyleCnt="11">
        <dgm:presLayoutVars>
          <dgm:chMax val="1"/>
          <dgm:chPref val="1"/>
          <dgm:bulletEnabled val="1"/>
        </dgm:presLayoutVars>
      </dgm:prSet>
      <dgm:spPr/>
    </dgm:pt>
    <dgm:pt modelId="{5FC9E6CC-ED0D-9C42-B937-73236E04639A}" type="pres">
      <dgm:prSet presAssocID="{3C16B962-E181-4B76-9004-73AF4C45D577}" presName="L2TextContainerWrapper" presStyleCnt="0">
        <dgm:presLayoutVars>
          <dgm:chMax val="0"/>
          <dgm:chPref val="0"/>
          <dgm:bulletEnabled val="1"/>
        </dgm:presLayoutVars>
      </dgm:prSet>
      <dgm:spPr/>
    </dgm:pt>
    <dgm:pt modelId="{4DE33F46-210D-D540-81CE-4A660D47E21A}" type="pres">
      <dgm:prSet presAssocID="{3C16B962-E181-4B76-9004-73AF4C45D577}" presName="L2TextContainer" presStyleLbl="bgAcc1" presStyleIdx="3" presStyleCnt="11"/>
      <dgm:spPr/>
    </dgm:pt>
    <dgm:pt modelId="{BE174447-A156-974D-856B-4B7892501C61}" type="pres">
      <dgm:prSet presAssocID="{3C16B962-E181-4B76-9004-73AF4C45D577}" presName="FlexibleEmptyPlaceHolder" presStyleCnt="0"/>
      <dgm:spPr/>
    </dgm:pt>
    <dgm:pt modelId="{181CF007-AF7B-6E4C-9A54-BCC8396B6DAE}" type="pres">
      <dgm:prSet presAssocID="{3C16B962-E181-4B76-9004-73AF4C45D577}" presName="ConnectLine" presStyleLbl="sibTrans1D1" presStyleIdx="3" presStyleCnt="11"/>
      <dgm:spPr>
        <a:noFill/>
        <a:ln w="6350" cap="flat" cmpd="sng" algn="ctr">
          <a:solidFill>
            <a:schemeClr val="accent2">
              <a:hueOff val="0"/>
              <a:satOff val="0"/>
              <a:lumOff val="0"/>
              <a:alphaOff val="0"/>
            </a:schemeClr>
          </a:solidFill>
          <a:prstDash val="dash"/>
        </a:ln>
        <a:effectLst/>
      </dgm:spPr>
    </dgm:pt>
    <dgm:pt modelId="{8D07E33D-A9E3-064C-95FE-DB2351A504AC}" type="pres">
      <dgm:prSet presAssocID="{3C16B962-E181-4B76-9004-73AF4C45D577}" presName="ConnectorPoint" presStyleLbl="alignNode1" presStyleIdx="3" presStyleCnt="11"/>
      <dgm:spPr/>
    </dgm:pt>
    <dgm:pt modelId="{3DB16892-4DF0-654D-99C1-D5C907D7961A}" type="pres">
      <dgm:prSet presAssocID="{3C16B962-E181-4B76-9004-73AF4C45D577}" presName="EmptyPlaceHolder" presStyleCnt="0"/>
      <dgm:spPr/>
    </dgm:pt>
    <dgm:pt modelId="{79554258-A4A8-314C-8942-2E0DF4D97743}" type="pres">
      <dgm:prSet presAssocID="{3DE90120-9E16-42B7-BD26-4044640F5F9E}" presName="spaceBetweenRectangles" presStyleCnt="0"/>
      <dgm:spPr/>
    </dgm:pt>
    <dgm:pt modelId="{71039CB2-19C6-A84C-BB32-EFD28A96513A}" type="pres">
      <dgm:prSet presAssocID="{8EE34E6A-E4A3-4120-AD9A-80D2F09C0C1D}" presName="composite" presStyleCnt="0"/>
      <dgm:spPr/>
    </dgm:pt>
    <dgm:pt modelId="{F59DCAD0-2D05-5E4A-8A9B-671748CD523B}" type="pres">
      <dgm:prSet presAssocID="{8EE34E6A-E4A3-4120-AD9A-80D2F09C0C1D}" presName="L1TextContainer" presStyleLbl="revTx" presStyleIdx="4" presStyleCnt="11">
        <dgm:presLayoutVars>
          <dgm:chMax val="1"/>
          <dgm:chPref val="1"/>
          <dgm:bulletEnabled val="1"/>
        </dgm:presLayoutVars>
      </dgm:prSet>
      <dgm:spPr/>
    </dgm:pt>
    <dgm:pt modelId="{30BF9BE1-C88E-624C-B90D-BC20D1DF3A98}" type="pres">
      <dgm:prSet presAssocID="{8EE34E6A-E4A3-4120-AD9A-80D2F09C0C1D}" presName="L2TextContainerWrapper" presStyleCnt="0">
        <dgm:presLayoutVars>
          <dgm:chMax val="0"/>
          <dgm:chPref val="0"/>
          <dgm:bulletEnabled val="1"/>
        </dgm:presLayoutVars>
      </dgm:prSet>
      <dgm:spPr/>
    </dgm:pt>
    <dgm:pt modelId="{7147F366-8BD3-5549-9F26-89A1619E4112}" type="pres">
      <dgm:prSet presAssocID="{8EE34E6A-E4A3-4120-AD9A-80D2F09C0C1D}" presName="L2TextContainer" presStyleLbl="bgAcc1" presStyleIdx="4" presStyleCnt="11"/>
      <dgm:spPr/>
    </dgm:pt>
    <dgm:pt modelId="{FBE9E59C-7102-2A49-8DD5-BBA0236B195E}" type="pres">
      <dgm:prSet presAssocID="{8EE34E6A-E4A3-4120-AD9A-80D2F09C0C1D}" presName="FlexibleEmptyPlaceHolder" presStyleCnt="0"/>
      <dgm:spPr/>
    </dgm:pt>
    <dgm:pt modelId="{1ECCA9FD-E971-6F4C-BE0D-39EA8DBAA57E}" type="pres">
      <dgm:prSet presAssocID="{8EE34E6A-E4A3-4120-AD9A-80D2F09C0C1D}" presName="ConnectLine" presStyleLbl="sibTrans1D1" presStyleIdx="4" presStyleCnt="11"/>
      <dgm:spPr>
        <a:noFill/>
        <a:ln w="6350" cap="flat" cmpd="sng" algn="ctr">
          <a:solidFill>
            <a:schemeClr val="accent2">
              <a:hueOff val="0"/>
              <a:satOff val="0"/>
              <a:lumOff val="0"/>
              <a:alphaOff val="0"/>
            </a:schemeClr>
          </a:solidFill>
          <a:prstDash val="dash"/>
        </a:ln>
        <a:effectLst/>
      </dgm:spPr>
    </dgm:pt>
    <dgm:pt modelId="{F3742057-03CA-304B-85F2-2496F20B058E}" type="pres">
      <dgm:prSet presAssocID="{8EE34E6A-E4A3-4120-AD9A-80D2F09C0C1D}" presName="ConnectorPoint" presStyleLbl="alignNode1" presStyleIdx="4" presStyleCnt="11"/>
      <dgm:spPr/>
    </dgm:pt>
    <dgm:pt modelId="{B04C0A42-368A-C249-AF51-A97B99367A31}" type="pres">
      <dgm:prSet presAssocID="{8EE34E6A-E4A3-4120-AD9A-80D2F09C0C1D}" presName="EmptyPlaceHolder" presStyleCnt="0"/>
      <dgm:spPr/>
    </dgm:pt>
    <dgm:pt modelId="{854967FC-65C7-B145-A291-6FC018A7FC40}" type="pres">
      <dgm:prSet presAssocID="{9373D00C-EE60-4A42-AE95-8FEAD844AC72}" presName="spaceBetweenRectangles" presStyleCnt="0"/>
      <dgm:spPr/>
    </dgm:pt>
    <dgm:pt modelId="{976E0592-ACCD-5245-BAF4-45A052A320A9}" type="pres">
      <dgm:prSet presAssocID="{9335C832-200A-4F51-8FE6-B6C3BD819DA4}" presName="composite" presStyleCnt="0"/>
      <dgm:spPr/>
    </dgm:pt>
    <dgm:pt modelId="{86D94ECC-A70C-BB4D-91E3-7D2B30790FD9}" type="pres">
      <dgm:prSet presAssocID="{9335C832-200A-4F51-8FE6-B6C3BD819DA4}" presName="L1TextContainer" presStyleLbl="revTx" presStyleIdx="5" presStyleCnt="11">
        <dgm:presLayoutVars>
          <dgm:chMax val="1"/>
          <dgm:chPref val="1"/>
          <dgm:bulletEnabled val="1"/>
        </dgm:presLayoutVars>
      </dgm:prSet>
      <dgm:spPr/>
    </dgm:pt>
    <dgm:pt modelId="{B0825859-A49A-104D-9EF4-10000687B64B}" type="pres">
      <dgm:prSet presAssocID="{9335C832-200A-4F51-8FE6-B6C3BD819DA4}" presName="L2TextContainerWrapper" presStyleCnt="0">
        <dgm:presLayoutVars>
          <dgm:chMax val="0"/>
          <dgm:chPref val="0"/>
          <dgm:bulletEnabled val="1"/>
        </dgm:presLayoutVars>
      </dgm:prSet>
      <dgm:spPr/>
    </dgm:pt>
    <dgm:pt modelId="{F4F2C16E-EB87-C649-8F6C-5CBADA727EF0}" type="pres">
      <dgm:prSet presAssocID="{9335C832-200A-4F51-8FE6-B6C3BD819DA4}" presName="L2TextContainer" presStyleLbl="bgAcc1" presStyleIdx="5" presStyleCnt="11"/>
      <dgm:spPr/>
    </dgm:pt>
    <dgm:pt modelId="{9356C61D-C07E-5542-8E1A-A51B561B4889}" type="pres">
      <dgm:prSet presAssocID="{9335C832-200A-4F51-8FE6-B6C3BD819DA4}" presName="FlexibleEmptyPlaceHolder" presStyleCnt="0"/>
      <dgm:spPr/>
    </dgm:pt>
    <dgm:pt modelId="{06727AFE-E328-BB4F-BAA4-55B16CD9AFF0}" type="pres">
      <dgm:prSet presAssocID="{9335C832-200A-4F51-8FE6-B6C3BD819DA4}" presName="ConnectLine" presStyleLbl="sibTrans1D1" presStyleIdx="5" presStyleCnt="11"/>
      <dgm:spPr>
        <a:noFill/>
        <a:ln w="6350" cap="flat" cmpd="sng" algn="ctr">
          <a:solidFill>
            <a:schemeClr val="accent2">
              <a:hueOff val="0"/>
              <a:satOff val="0"/>
              <a:lumOff val="0"/>
              <a:alphaOff val="0"/>
            </a:schemeClr>
          </a:solidFill>
          <a:prstDash val="dash"/>
        </a:ln>
        <a:effectLst/>
      </dgm:spPr>
    </dgm:pt>
    <dgm:pt modelId="{F2284F11-781E-724A-A6E5-A2D12AEB1705}" type="pres">
      <dgm:prSet presAssocID="{9335C832-200A-4F51-8FE6-B6C3BD819DA4}" presName="ConnectorPoint" presStyleLbl="alignNode1" presStyleIdx="5" presStyleCnt="11"/>
      <dgm:spPr/>
    </dgm:pt>
    <dgm:pt modelId="{BBB6795F-9131-9A44-A5F6-746A4D92B279}" type="pres">
      <dgm:prSet presAssocID="{9335C832-200A-4F51-8FE6-B6C3BD819DA4}" presName="EmptyPlaceHolder" presStyleCnt="0"/>
      <dgm:spPr/>
    </dgm:pt>
    <dgm:pt modelId="{6053B261-E6ED-5B48-8B3D-F63303D8FDEA}" type="pres">
      <dgm:prSet presAssocID="{04D6F5D4-1469-44FF-8C05-DBC30E09746D}" presName="spaceBetweenRectangles" presStyleCnt="0"/>
      <dgm:spPr/>
    </dgm:pt>
    <dgm:pt modelId="{3C81E468-0B86-0245-974D-85EF9F8A9675}" type="pres">
      <dgm:prSet presAssocID="{0236BE50-FDDD-4E4C-89EA-45A86C92B54C}" presName="composite" presStyleCnt="0"/>
      <dgm:spPr/>
    </dgm:pt>
    <dgm:pt modelId="{B628AA36-CC06-7944-B0A2-DDD4E73AD988}" type="pres">
      <dgm:prSet presAssocID="{0236BE50-FDDD-4E4C-89EA-45A86C92B54C}" presName="L1TextContainer" presStyleLbl="revTx" presStyleIdx="6" presStyleCnt="11">
        <dgm:presLayoutVars>
          <dgm:chMax val="1"/>
          <dgm:chPref val="1"/>
          <dgm:bulletEnabled val="1"/>
        </dgm:presLayoutVars>
      </dgm:prSet>
      <dgm:spPr/>
    </dgm:pt>
    <dgm:pt modelId="{E0973CAF-B841-DF44-B059-95BFF861B514}" type="pres">
      <dgm:prSet presAssocID="{0236BE50-FDDD-4E4C-89EA-45A86C92B54C}" presName="L2TextContainerWrapper" presStyleCnt="0">
        <dgm:presLayoutVars>
          <dgm:chMax val="0"/>
          <dgm:chPref val="0"/>
          <dgm:bulletEnabled val="1"/>
        </dgm:presLayoutVars>
      </dgm:prSet>
      <dgm:spPr/>
    </dgm:pt>
    <dgm:pt modelId="{AE3A0C50-8224-E243-9825-F2FE6A21B08D}" type="pres">
      <dgm:prSet presAssocID="{0236BE50-FDDD-4E4C-89EA-45A86C92B54C}" presName="L2TextContainer" presStyleLbl="bgAcc1" presStyleIdx="6" presStyleCnt="11"/>
      <dgm:spPr/>
    </dgm:pt>
    <dgm:pt modelId="{6FDA3226-166F-7942-A2B6-4D52A52E3F18}" type="pres">
      <dgm:prSet presAssocID="{0236BE50-FDDD-4E4C-89EA-45A86C92B54C}" presName="FlexibleEmptyPlaceHolder" presStyleCnt="0"/>
      <dgm:spPr/>
    </dgm:pt>
    <dgm:pt modelId="{62843681-3CA6-B143-BDEB-DF4E2092A37E}" type="pres">
      <dgm:prSet presAssocID="{0236BE50-FDDD-4E4C-89EA-45A86C92B54C}" presName="ConnectLine" presStyleLbl="sibTrans1D1" presStyleIdx="6" presStyleCnt="11"/>
      <dgm:spPr>
        <a:noFill/>
        <a:ln w="6350" cap="flat" cmpd="sng" algn="ctr">
          <a:solidFill>
            <a:schemeClr val="accent2">
              <a:hueOff val="0"/>
              <a:satOff val="0"/>
              <a:lumOff val="0"/>
              <a:alphaOff val="0"/>
            </a:schemeClr>
          </a:solidFill>
          <a:prstDash val="dash"/>
        </a:ln>
        <a:effectLst/>
      </dgm:spPr>
    </dgm:pt>
    <dgm:pt modelId="{080EC40E-2964-7942-A87D-178BE8859F8E}" type="pres">
      <dgm:prSet presAssocID="{0236BE50-FDDD-4E4C-89EA-45A86C92B54C}" presName="ConnectorPoint" presStyleLbl="alignNode1" presStyleIdx="6" presStyleCnt="11"/>
      <dgm:spPr/>
    </dgm:pt>
    <dgm:pt modelId="{8C21DB43-6B18-A243-B45C-DF65A9F984EC}" type="pres">
      <dgm:prSet presAssocID="{0236BE50-FDDD-4E4C-89EA-45A86C92B54C}" presName="EmptyPlaceHolder" presStyleCnt="0"/>
      <dgm:spPr/>
    </dgm:pt>
    <dgm:pt modelId="{174E238F-175F-1A48-AD52-04247B84FCB3}" type="pres">
      <dgm:prSet presAssocID="{60591E33-3BAC-4941-9BAC-B20CD0179187}" presName="spaceBetweenRectangles" presStyleCnt="0"/>
      <dgm:spPr/>
    </dgm:pt>
    <dgm:pt modelId="{55ECBBB4-B906-3A49-839B-C5B9C878CD67}" type="pres">
      <dgm:prSet presAssocID="{F0A83CF2-DB01-47B6-BCA6-14279F0B7812}" presName="composite" presStyleCnt="0"/>
      <dgm:spPr/>
    </dgm:pt>
    <dgm:pt modelId="{96D7D52B-A68A-D443-8E05-13C5BE69477D}" type="pres">
      <dgm:prSet presAssocID="{F0A83CF2-DB01-47B6-BCA6-14279F0B7812}" presName="L1TextContainer" presStyleLbl="revTx" presStyleIdx="7" presStyleCnt="11">
        <dgm:presLayoutVars>
          <dgm:chMax val="1"/>
          <dgm:chPref val="1"/>
          <dgm:bulletEnabled val="1"/>
        </dgm:presLayoutVars>
      </dgm:prSet>
      <dgm:spPr/>
    </dgm:pt>
    <dgm:pt modelId="{9947F872-E200-FE45-824D-86F390A45FA0}" type="pres">
      <dgm:prSet presAssocID="{F0A83CF2-DB01-47B6-BCA6-14279F0B7812}" presName="L2TextContainerWrapper" presStyleCnt="0">
        <dgm:presLayoutVars>
          <dgm:chMax val="0"/>
          <dgm:chPref val="0"/>
          <dgm:bulletEnabled val="1"/>
        </dgm:presLayoutVars>
      </dgm:prSet>
      <dgm:spPr/>
    </dgm:pt>
    <dgm:pt modelId="{3D7F88F4-FC26-BF4A-BDAE-926E06465504}" type="pres">
      <dgm:prSet presAssocID="{F0A83CF2-DB01-47B6-BCA6-14279F0B7812}" presName="L2TextContainer" presStyleLbl="bgAcc1" presStyleIdx="7" presStyleCnt="11"/>
      <dgm:spPr/>
    </dgm:pt>
    <dgm:pt modelId="{D1D208BA-61C1-714B-A061-6DD6B2D7215E}" type="pres">
      <dgm:prSet presAssocID="{F0A83CF2-DB01-47B6-BCA6-14279F0B7812}" presName="FlexibleEmptyPlaceHolder" presStyleCnt="0"/>
      <dgm:spPr/>
    </dgm:pt>
    <dgm:pt modelId="{4400D209-10D4-8147-8237-504471CB5E46}" type="pres">
      <dgm:prSet presAssocID="{F0A83CF2-DB01-47B6-BCA6-14279F0B7812}" presName="ConnectLine" presStyleLbl="sibTrans1D1" presStyleIdx="7" presStyleCnt="11"/>
      <dgm:spPr>
        <a:noFill/>
        <a:ln w="6350" cap="flat" cmpd="sng" algn="ctr">
          <a:solidFill>
            <a:schemeClr val="accent2">
              <a:hueOff val="0"/>
              <a:satOff val="0"/>
              <a:lumOff val="0"/>
              <a:alphaOff val="0"/>
            </a:schemeClr>
          </a:solidFill>
          <a:prstDash val="dash"/>
        </a:ln>
        <a:effectLst/>
      </dgm:spPr>
    </dgm:pt>
    <dgm:pt modelId="{9D0E11F1-996B-C943-AD2D-801C098EEE4A}" type="pres">
      <dgm:prSet presAssocID="{F0A83CF2-DB01-47B6-BCA6-14279F0B7812}" presName="ConnectorPoint" presStyleLbl="alignNode1" presStyleIdx="7" presStyleCnt="11"/>
      <dgm:spPr/>
    </dgm:pt>
    <dgm:pt modelId="{A391F6C8-EEBF-8843-AA7D-0E4DC567B528}" type="pres">
      <dgm:prSet presAssocID="{F0A83CF2-DB01-47B6-BCA6-14279F0B7812}" presName="EmptyPlaceHolder" presStyleCnt="0"/>
      <dgm:spPr/>
    </dgm:pt>
    <dgm:pt modelId="{2E64FE6A-5BEE-424D-82B9-E8C99FF0C542}" type="pres">
      <dgm:prSet presAssocID="{EE8EB7D8-6959-43E8-BCD0-CD9025C0E796}" presName="spaceBetweenRectangles" presStyleCnt="0"/>
      <dgm:spPr/>
    </dgm:pt>
    <dgm:pt modelId="{26F18690-3D27-EF40-AD48-F1BE2D233C76}" type="pres">
      <dgm:prSet presAssocID="{5D5ECE53-6855-44E5-837B-FBF6432B73DF}" presName="composite" presStyleCnt="0"/>
      <dgm:spPr/>
    </dgm:pt>
    <dgm:pt modelId="{74DD1D14-2AFB-1C43-BA90-8FC73598EE0E}" type="pres">
      <dgm:prSet presAssocID="{5D5ECE53-6855-44E5-837B-FBF6432B73DF}" presName="L1TextContainer" presStyleLbl="revTx" presStyleIdx="8" presStyleCnt="11">
        <dgm:presLayoutVars>
          <dgm:chMax val="1"/>
          <dgm:chPref val="1"/>
          <dgm:bulletEnabled val="1"/>
        </dgm:presLayoutVars>
      </dgm:prSet>
      <dgm:spPr/>
    </dgm:pt>
    <dgm:pt modelId="{15545505-0880-634C-8BE8-478216A436EF}" type="pres">
      <dgm:prSet presAssocID="{5D5ECE53-6855-44E5-837B-FBF6432B73DF}" presName="L2TextContainerWrapper" presStyleCnt="0">
        <dgm:presLayoutVars>
          <dgm:chMax val="0"/>
          <dgm:chPref val="0"/>
          <dgm:bulletEnabled val="1"/>
        </dgm:presLayoutVars>
      </dgm:prSet>
      <dgm:spPr/>
    </dgm:pt>
    <dgm:pt modelId="{EA3E75B1-84A9-7D43-BB5B-1899838B85B9}" type="pres">
      <dgm:prSet presAssocID="{5D5ECE53-6855-44E5-837B-FBF6432B73DF}" presName="L2TextContainer" presStyleLbl="bgAcc1" presStyleIdx="8" presStyleCnt="11"/>
      <dgm:spPr/>
    </dgm:pt>
    <dgm:pt modelId="{AB7678D6-95CC-A64B-AFEA-7D1D7F2A0299}" type="pres">
      <dgm:prSet presAssocID="{5D5ECE53-6855-44E5-837B-FBF6432B73DF}" presName="FlexibleEmptyPlaceHolder" presStyleCnt="0"/>
      <dgm:spPr/>
    </dgm:pt>
    <dgm:pt modelId="{CF26DE0B-0642-C745-B869-1F2FC5E17BCA}" type="pres">
      <dgm:prSet presAssocID="{5D5ECE53-6855-44E5-837B-FBF6432B73DF}" presName="ConnectLine" presStyleLbl="sibTrans1D1" presStyleIdx="8" presStyleCnt="11"/>
      <dgm:spPr>
        <a:noFill/>
        <a:ln w="6350" cap="flat" cmpd="sng" algn="ctr">
          <a:solidFill>
            <a:schemeClr val="accent2">
              <a:hueOff val="0"/>
              <a:satOff val="0"/>
              <a:lumOff val="0"/>
              <a:alphaOff val="0"/>
            </a:schemeClr>
          </a:solidFill>
          <a:prstDash val="dash"/>
        </a:ln>
        <a:effectLst/>
      </dgm:spPr>
    </dgm:pt>
    <dgm:pt modelId="{046C76B1-8011-4E42-86F1-7EE90BDC02BF}" type="pres">
      <dgm:prSet presAssocID="{5D5ECE53-6855-44E5-837B-FBF6432B73DF}" presName="ConnectorPoint" presStyleLbl="alignNode1" presStyleIdx="8" presStyleCnt="11"/>
      <dgm:spPr/>
    </dgm:pt>
    <dgm:pt modelId="{ACD45CCB-EE3F-E64A-B0F3-8971FB007680}" type="pres">
      <dgm:prSet presAssocID="{5D5ECE53-6855-44E5-837B-FBF6432B73DF}" presName="EmptyPlaceHolder" presStyleCnt="0"/>
      <dgm:spPr/>
    </dgm:pt>
    <dgm:pt modelId="{638DBA5B-C6B7-D44A-955C-4DCF4A175090}" type="pres">
      <dgm:prSet presAssocID="{9E7A4EBD-8E36-4437-80B6-C067B7834D91}" presName="spaceBetweenRectangles" presStyleCnt="0"/>
      <dgm:spPr/>
    </dgm:pt>
    <dgm:pt modelId="{45E947B1-1CC9-5A49-A43C-F9E2C0A642D5}" type="pres">
      <dgm:prSet presAssocID="{36D661D7-5325-450B-B822-6FB1F0D4F608}" presName="composite" presStyleCnt="0"/>
      <dgm:spPr/>
    </dgm:pt>
    <dgm:pt modelId="{A7A48847-24D0-4846-AEDE-94BB70724902}" type="pres">
      <dgm:prSet presAssocID="{36D661D7-5325-450B-B822-6FB1F0D4F608}" presName="L1TextContainer" presStyleLbl="revTx" presStyleIdx="9" presStyleCnt="11">
        <dgm:presLayoutVars>
          <dgm:chMax val="1"/>
          <dgm:chPref val="1"/>
          <dgm:bulletEnabled val="1"/>
        </dgm:presLayoutVars>
      </dgm:prSet>
      <dgm:spPr/>
    </dgm:pt>
    <dgm:pt modelId="{A39630A8-C8B4-2543-A5E9-5448470BD7AD}" type="pres">
      <dgm:prSet presAssocID="{36D661D7-5325-450B-B822-6FB1F0D4F608}" presName="L2TextContainerWrapper" presStyleCnt="0">
        <dgm:presLayoutVars>
          <dgm:chMax val="0"/>
          <dgm:chPref val="0"/>
          <dgm:bulletEnabled val="1"/>
        </dgm:presLayoutVars>
      </dgm:prSet>
      <dgm:spPr/>
    </dgm:pt>
    <dgm:pt modelId="{7FE72F33-7228-DC4C-97C1-174E2EAB452F}" type="pres">
      <dgm:prSet presAssocID="{36D661D7-5325-450B-B822-6FB1F0D4F608}" presName="L2TextContainer" presStyleLbl="bgAcc1" presStyleIdx="9" presStyleCnt="11"/>
      <dgm:spPr/>
    </dgm:pt>
    <dgm:pt modelId="{1960E817-F8BC-EB4F-A398-D277A81FF67A}" type="pres">
      <dgm:prSet presAssocID="{36D661D7-5325-450B-B822-6FB1F0D4F608}" presName="FlexibleEmptyPlaceHolder" presStyleCnt="0"/>
      <dgm:spPr/>
    </dgm:pt>
    <dgm:pt modelId="{7CAE4314-491C-6944-BB91-17045CF0F020}" type="pres">
      <dgm:prSet presAssocID="{36D661D7-5325-450B-B822-6FB1F0D4F608}" presName="ConnectLine" presStyleLbl="sibTrans1D1" presStyleIdx="9" presStyleCnt="11"/>
      <dgm:spPr>
        <a:noFill/>
        <a:ln w="6350" cap="flat" cmpd="sng" algn="ctr">
          <a:solidFill>
            <a:schemeClr val="accent2">
              <a:hueOff val="0"/>
              <a:satOff val="0"/>
              <a:lumOff val="0"/>
              <a:alphaOff val="0"/>
            </a:schemeClr>
          </a:solidFill>
          <a:prstDash val="dash"/>
        </a:ln>
        <a:effectLst/>
      </dgm:spPr>
    </dgm:pt>
    <dgm:pt modelId="{045E905A-1671-2846-92A0-FD89696E61B0}" type="pres">
      <dgm:prSet presAssocID="{36D661D7-5325-450B-B822-6FB1F0D4F608}" presName="ConnectorPoint" presStyleLbl="alignNode1" presStyleIdx="9" presStyleCnt="11"/>
      <dgm:spPr/>
    </dgm:pt>
    <dgm:pt modelId="{3E461A8D-3E9A-E245-8668-D1600AAE7CAE}" type="pres">
      <dgm:prSet presAssocID="{36D661D7-5325-450B-B822-6FB1F0D4F608}" presName="EmptyPlaceHolder" presStyleCnt="0"/>
      <dgm:spPr/>
    </dgm:pt>
    <dgm:pt modelId="{4695F83F-11A9-8042-AEFE-19CBB9FB1D4F}" type="pres">
      <dgm:prSet presAssocID="{9704D1F3-B6FA-47BF-BEB3-91D7AC49F1EB}" presName="spaceBetweenRectangles" presStyleCnt="0"/>
      <dgm:spPr/>
    </dgm:pt>
    <dgm:pt modelId="{DE261B60-51B6-064E-AD8D-C34D17080DE0}" type="pres">
      <dgm:prSet presAssocID="{489D3C44-F649-2D4C-AD24-D5B390146048}" presName="composite" presStyleCnt="0"/>
      <dgm:spPr/>
    </dgm:pt>
    <dgm:pt modelId="{DC4523AD-5A0D-7949-8B3C-24427FE7BA6E}" type="pres">
      <dgm:prSet presAssocID="{489D3C44-F649-2D4C-AD24-D5B390146048}" presName="L1TextContainer" presStyleLbl="revTx" presStyleIdx="10" presStyleCnt="11">
        <dgm:presLayoutVars>
          <dgm:chMax val="1"/>
          <dgm:chPref val="1"/>
          <dgm:bulletEnabled val="1"/>
        </dgm:presLayoutVars>
      </dgm:prSet>
      <dgm:spPr/>
    </dgm:pt>
    <dgm:pt modelId="{3F97E5F5-7D59-0A49-AA12-135E32E71118}" type="pres">
      <dgm:prSet presAssocID="{489D3C44-F649-2D4C-AD24-D5B390146048}" presName="L2TextContainerWrapper" presStyleCnt="0">
        <dgm:presLayoutVars>
          <dgm:chMax val="0"/>
          <dgm:chPref val="0"/>
          <dgm:bulletEnabled val="1"/>
        </dgm:presLayoutVars>
      </dgm:prSet>
      <dgm:spPr/>
    </dgm:pt>
    <dgm:pt modelId="{0766916F-64E3-C54E-9618-18EDC5D5EE6F}" type="pres">
      <dgm:prSet presAssocID="{489D3C44-F649-2D4C-AD24-D5B390146048}" presName="L2TextContainer" presStyleLbl="bgAcc1" presStyleIdx="10" presStyleCnt="11"/>
      <dgm:spPr/>
    </dgm:pt>
    <dgm:pt modelId="{B7A86B1C-2C30-C34B-A89D-4F0212A98DF4}" type="pres">
      <dgm:prSet presAssocID="{489D3C44-F649-2D4C-AD24-D5B390146048}" presName="FlexibleEmptyPlaceHolder" presStyleCnt="0"/>
      <dgm:spPr/>
    </dgm:pt>
    <dgm:pt modelId="{BDB1E326-3A11-AC48-BA1C-23FF1A82E95F}" type="pres">
      <dgm:prSet presAssocID="{489D3C44-F649-2D4C-AD24-D5B390146048}" presName="ConnectLine" presStyleLbl="sibTrans1D1" presStyleIdx="10" presStyleCnt="11"/>
      <dgm:spPr>
        <a:noFill/>
        <a:ln w="9525" cap="rnd" cmpd="sng" algn="ctr">
          <a:solidFill>
            <a:schemeClr val="accent2">
              <a:hueOff val="0"/>
              <a:satOff val="0"/>
              <a:lumOff val="0"/>
              <a:alphaOff val="0"/>
            </a:schemeClr>
          </a:solidFill>
          <a:prstDash val="dash"/>
        </a:ln>
        <a:effectLst/>
      </dgm:spPr>
    </dgm:pt>
    <dgm:pt modelId="{BF588545-89F6-A543-B189-69DE9E4C46F8}" type="pres">
      <dgm:prSet presAssocID="{489D3C44-F649-2D4C-AD24-D5B390146048}" presName="ConnectorPoint" presStyleLbl="alignNode1" presStyleIdx="10" presStyleCnt="11"/>
      <dgm:spPr/>
    </dgm:pt>
    <dgm:pt modelId="{7870600E-6A34-A644-8CBE-4A3ADCAF641B}" type="pres">
      <dgm:prSet presAssocID="{489D3C44-F649-2D4C-AD24-D5B390146048}" presName="EmptyPlaceHolder" presStyleCnt="0"/>
      <dgm:spPr/>
    </dgm:pt>
  </dgm:ptLst>
  <dgm:cxnLst>
    <dgm:cxn modelId="{F6315E01-F41F-8A4B-9997-83A76EAA4729}" srcId="{3C16B962-E181-4B76-9004-73AF4C45D577}" destId="{287F4E64-1C45-CD44-9586-AA4879A3CD07}" srcOrd="1" destOrd="0" parTransId="{7B0EEC13-ACD8-6C46-8211-23829F3EDA55}" sibTransId="{51DCF32F-9149-3F48-948E-246110C7DE9C}"/>
    <dgm:cxn modelId="{C2AD4B02-3204-40DA-856B-672F20D77824}" srcId="{E7C4ABF6-8CF8-4383-99C3-8F75A5BD609D}" destId="{0272AEE0-7D0B-46B5-87D2-8E740BF814AA}" srcOrd="0" destOrd="0" parTransId="{F85F9757-BCE5-4C6D-B6E2-C63DA77B27BA}" sibTransId="{5D4B425C-2FAD-40B8-98EF-8BD6AFCF8254}"/>
    <dgm:cxn modelId="{954FC806-97B9-A44C-8D51-6336572065D9}" type="presOf" srcId="{06ED0E20-5C60-410C-ADC6-0FE697C9B8AA}" destId="{F4F2C16E-EB87-C649-8F6C-5CBADA727EF0}" srcOrd="0" destOrd="0" presId="urn:microsoft.com/office/officeart/2016/7/layout/BasicTimeline"/>
    <dgm:cxn modelId="{05719D0D-9C55-7947-A7FD-C59A7D8707B8}" type="presOf" srcId="{5470CD21-3C68-4D6A-A6F4-DE0D3397B364}" destId="{02DB4A9A-6D6C-3041-858C-85D67EB93109}" srcOrd="0" destOrd="0" presId="urn:microsoft.com/office/officeart/2016/7/layout/BasicTimeline"/>
    <dgm:cxn modelId="{26F3110F-7BD9-AF4D-8640-A00C49FB23C6}" type="presOf" srcId="{B6994264-6C10-41C6-9A16-4D46603857B7}" destId="{7FE72F33-7228-DC4C-97C1-174E2EAB452F}" srcOrd="0" destOrd="0" presId="urn:microsoft.com/office/officeart/2016/7/layout/BasicTimeline"/>
    <dgm:cxn modelId="{3EE22410-9F97-A948-89FD-74562DCA5F35}" srcId="{489D3C44-F649-2D4C-AD24-D5B390146048}" destId="{D101042C-6752-1F4C-A286-E49B03E26D22}" srcOrd="0" destOrd="0" parTransId="{FF3232B8-5D86-F74B-9E68-FDDB968C6043}" sibTransId="{E0354A49-2A91-5947-A967-664F53DFFE96}"/>
    <dgm:cxn modelId="{1BA11B15-A573-4009-8031-0425957748E0}" srcId="{B396947C-628A-4C96-94A9-259EA159E1E3}" destId="{3C16B962-E181-4B76-9004-73AF4C45D577}" srcOrd="3" destOrd="0" parTransId="{95A08ABD-8721-4E3C-B5B7-D49E9E46D260}" sibTransId="{3DE90120-9E16-42B7-BD26-4044640F5F9E}"/>
    <dgm:cxn modelId="{C39C7D1E-FA06-49D3-A8CC-C77D18912F85}" srcId="{F0A83CF2-DB01-47B6-BCA6-14279F0B7812}" destId="{6AB3C769-FE2E-49DB-9D86-3DC95206B255}" srcOrd="0" destOrd="0" parTransId="{F38EA05E-842A-4281-AB91-A30EF005F23B}" sibTransId="{A7EE7197-C5D1-499A-BBF1-3545422C4B2F}"/>
    <dgm:cxn modelId="{30E22121-208B-F540-8F4E-4D08A1341F3F}" type="presOf" srcId="{385B1739-E598-4DB0-88C3-C40239304046}" destId="{DFDD83DE-FF88-3149-85E7-32B7192504B5}" srcOrd="0" destOrd="0" presId="urn:microsoft.com/office/officeart/2016/7/layout/BasicTimeline"/>
    <dgm:cxn modelId="{5A065824-E174-4AF8-B5CB-07E17C7A53FC}" srcId="{5D5ECE53-6855-44E5-837B-FBF6432B73DF}" destId="{44A69251-7DAB-474C-9EAA-D238F77A4CFC}" srcOrd="0" destOrd="0" parTransId="{8E3BFDCD-43D3-43D2-9EE2-AB5FC4A7F1FF}" sibTransId="{478806B8-2EDF-4CFB-AD94-279B7C8D98E0}"/>
    <dgm:cxn modelId="{0B843929-95D8-4EB8-9924-4ED91C48DED9}" srcId="{5470CD21-3C68-4D6A-A6F4-DE0D3397B364}" destId="{7A64A672-3F97-4A1F-B778-06F4BAA70AA1}" srcOrd="0" destOrd="0" parTransId="{116DA8AB-DD02-43B2-BD56-B7B2DDF62BF5}" sibTransId="{6594867A-70AE-4820-BBE1-AB489FCC0770}"/>
    <dgm:cxn modelId="{270D972E-D4BB-9543-83CE-CA61755556E7}" type="presOf" srcId="{0236BE50-FDDD-4E4C-89EA-45A86C92B54C}" destId="{B628AA36-CC06-7944-B0A2-DDD4E73AD988}" srcOrd="0" destOrd="0" presId="urn:microsoft.com/office/officeart/2016/7/layout/BasicTimeline"/>
    <dgm:cxn modelId="{7EDA9731-D4D9-BC41-B1E8-F6DCD3D9688C}" type="presOf" srcId="{AB45D23A-7612-412E-99F0-8A3D9B8532D0}" destId="{4DE33F46-210D-D540-81CE-4A660D47E21A}" srcOrd="0" destOrd="0" presId="urn:microsoft.com/office/officeart/2016/7/layout/BasicTimeline"/>
    <dgm:cxn modelId="{86EE7737-9440-7E41-ACAC-3EAE6DFF6A13}" type="presOf" srcId="{44A69251-7DAB-474C-9EAA-D238F77A4CFC}" destId="{EA3E75B1-84A9-7D43-BB5B-1899838B85B9}" srcOrd="0" destOrd="0" presId="urn:microsoft.com/office/officeart/2016/7/layout/BasicTimeline"/>
    <dgm:cxn modelId="{01AF0B42-0F1E-6344-B6B1-EF38C12B8E1A}" type="presOf" srcId="{36D661D7-5325-450B-B822-6FB1F0D4F608}" destId="{A7A48847-24D0-4846-AEDE-94BB70724902}" srcOrd="0" destOrd="0" presId="urn:microsoft.com/office/officeart/2016/7/layout/BasicTimeline"/>
    <dgm:cxn modelId="{73162344-A420-5E4C-85F5-FA5F40AA6FA2}" type="presOf" srcId="{E1D1FDB9-34D5-4E12-928C-D96A0D0C822F}" destId="{5FCE57F0-6E43-5D4E-928A-6680E5969F60}" srcOrd="0" destOrd="0" presId="urn:microsoft.com/office/officeart/2016/7/layout/BasicTimeline"/>
    <dgm:cxn modelId="{0AAAAA46-0EE1-964A-9D4F-93912377CECE}" srcId="{B396947C-628A-4C96-94A9-259EA159E1E3}" destId="{0236BE50-FDDD-4E4C-89EA-45A86C92B54C}" srcOrd="6" destOrd="0" parTransId="{8FBB5CF8-67B7-7142-BBBB-0D3F99F763FD}" sibTransId="{60591E33-3BAC-4941-9BAC-B20CD0179187}"/>
    <dgm:cxn modelId="{C7ACCA4D-FD9A-7541-B13C-1ED641E51A6D}" type="presOf" srcId="{39170E6B-1BE8-4135-929C-C4D53899F22C}" destId="{7147F366-8BD3-5549-9F26-89A1619E4112}" srcOrd="0" destOrd="0" presId="urn:microsoft.com/office/officeart/2016/7/layout/BasicTimeline"/>
    <dgm:cxn modelId="{4BB1C74E-E471-3F4F-897E-587C47EB3C0B}" type="presOf" srcId="{7A64A672-3F97-4A1F-B778-06F4BAA70AA1}" destId="{F376AABD-D823-FE48-AFF9-BFD318C2D138}" srcOrd="0" destOrd="0" presId="urn:microsoft.com/office/officeart/2016/7/layout/BasicTimeline"/>
    <dgm:cxn modelId="{E94D5352-C930-44E9-9CCD-8D8145D79CFF}" srcId="{B396947C-628A-4C96-94A9-259EA159E1E3}" destId="{E7C4ABF6-8CF8-4383-99C3-8F75A5BD609D}" srcOrd="1" destOrd="0" parTransId="{FC86D318-BA2B-4518-84A7-89EC91A6F560}" sibTransId="{29742508-9BE2-4179-9F86-D17CAB280E84}"/>
    <dgm:cxn modelId="{B17C515D-22D4-4681-A00E-7570C2A0F89C}" srcId="{B396947C-628A-4C96-94A9-259EA159E1E3}" destId="{36D661D7-5325-450B-B822-6FB1F0D4F608}" srcOrd="9" destOrd="0" parTransId="{968AE044-1A95-4B16-B081-2C475DFC4E9E}" sibTransId="{9704D1F3-B6FA-47BF-BEB3-91D7AC49F1EB}"/>
    <dgm:cxn modelId="{D0B45E5F-8FB3-FC47-8B22-398E7C6023ED}" srcId="{B396947C-628A-4C96-94A9-259EA159E1E3}" destId="{489D3C44-F649-2D4C-AD24-D5B390146048}" srcOrd="10" destOrd="0" parTransId="{70E15E91-90CD-5C4F-AA49-6E58DD3D2DCF}" sibTransId="{5323BAAC-DD6C-104C-AAE8-DD3E21F1D215}"/>
    <dgm:cxn modelId="{8937D460-F624-6C44-B637-E838B163F6A9}" type="presOf" srcId="{5D5ECE53-6855-44E5-837B-FBF6432B73DF}" destId="{74DD1D14-2AFB-1C43-BA90-8FC73598EE0E}" srcOrd="0" destOrd="0" presId="urn:microsoft.com/office/officeart/2016/7/layout/BasicTimeline"/>
    <dgm:cxn modelId="{53E38C6B-4511-EC47-88ED-D0C96689A80A}" type="presOf" srcId="{3C16B962-E181-4B76-9004-73AF4C45D577}" destId="{D805C10B-9A75-384E-9A30-B8A15AAFF5AB}" srcOrd="0" destOrd="0" presId="urn:microsoft.com/office/officeart/2016/7/layout/BasicTimeline"/>
    <dgm:cxn modelId="{5381CA6B-9528-DA4F-B584-AE0FA72DA0C3}" type="presOf" srcId="{B396947C-628A-4C96-94A9-259EA159E1E3}" destId="{CDFEB6E2-FC39-F74A-8120-2754CDB29373}" srcOrd="0" destOrd="0" presId="urn:microsoft.com/office/officeart/2016/7/layout/BasicTimeline"/>
    <dgm:cxn modelId="{1726086D-A2D2-4220-8CCF-76FC13D768E3}" srcId="{8EE34E6A-E4A3-4120-AD9A-80D2F09C0C1D}" destId="{39170E6B-1BE8-4135-929C-C4D53899F22C}" srcOrd="0" destOrd="0" parTransId="{DA171BEE-D7F0-4809-8E3C-92D71F663641}" sibTransId="{92706CFE-A5A5-4E97-83C7-BCD012C00D65}"/>
    <dgm:cxn modelId="{0A4A646E-C72F-554E-9843-42FD043CA6BA}" type="presOf" srcId="{9335C832-200A-4F51-8FE6-B6C3BD819DA4}" destId="{86D94ECC-A70C-BB4D-91E3-7D2B30790FD9}" srcOrd="0" destOrd="0" presId="urn:microsoft.com/office/officeart/2016/7/layout/BasicTimeline"/>
    <dgm:cxn modelId="{B5EE1275-67CF-4EA4-B045-974AEE35ED25}" srcId="{B396947C-628A-4C96-94A9-259EA159E1E3}" destId="{385B1739-E598-4DB0-88C3-C40239304046}" srcOrd="2" destOrd="0" parTransId="{C600EF8B-6AC3-425E-95ED-D08AA3AD1D2C}" sibTransId="{E63CE643-71A6-4E42-8A08-1E341A812639}"/>
    <dgm:cxn modelId="{4988AC75-2151-4472-A38B-A199F5CF906F}" srcId="{385B1739-E598-4DB0-88C3-C40239304046}" destId="{E1D1FDB9-34D5-4E12-928C-D96A0D0C822F}" srcOrd="0" destOrd="0" parTransId="{D7CEBC77-C6BF-4EFA-914F-8A37FB2AED2F}" sibTransId="{6B1727B7-BA90-436E-9A24-0F32BD2240CD}"/>
    <dgm:cxn modelId="{3B503177-9C8D-45CE-B63E-4100C75B93EB}" srcId="{36D661D7-5325-450B-B822-6FB1F0D4F608}" destId="{B6994264-6C10-41C6-9A16-4D46603857B7}" srcOrd="0" destOrd="0" parTransId="{2DAABC07-ED5C-4B52-B940-21654D86A03B}" sibTransId="{52DDDE8B-971C-46D5-B8BA-FD851B762736}"/>
    <dgm:cxn modelId="{8B6C7178-63FD-F943-84FA-A8D84AF3B2BC}" type="presOf" srcId="{8EE34E6A-E4A3-4120-AD9A-80D2F09C0C1D}" destId="{F59DCAD0-2D05-5E4A-8A9B-671748CD523B}" srcOrd="0" destOrd="0" presId="urn:microsoft.com/office/officeart/2016/7/layout/BasicTimeline"/>
    <dgm:cxn modelId="{C7618C7E-7E42-574A-9F01-0728C1D1349C}" type="presOf" srcId="{489D3C44-F649-2D4C-AD24-D5B390146048}" destId="{DC4523AD-5A0D-7949-8B3C-24427FE7BA6E}" srcOrd="0" destOrd="0" presId="urn:microsoft.com/office/officeart/2016/7/layout/BasicTimeline"/>
    <dgm:cxn modelId="{8E756E86-4C5A-7643-BB43-BA302EDB0947}" type="presOf" srcId="{6AB3C769-FE2E-49DB-9D86-3DC95206B255}" destId="{3D7F88F4-FC26-BF4A-BDAE-926E06465504}" srcOrd="0" destOrd="0" presId="urn:microsoft.com/office/officeart/2016/7/layout/BasicTimeline"/>
    <dgm:cxn modelId="{14CD8989-478C-40A4-8E82-415E4F137C74}" srcId="{B396947C-628A-4C96-94A9-259EA159E1E3}" destId="{8EE34E6A-E4A3-4120-AD9A-80D2F09C0C1D}" srcOrd="4" destOrd="0" parTransId="{929F36D4-812F-46A8-88E7-D0F9DF7CA802}" sibTransId="{9373D00C-EE60-4A42-AE95-8FEAD844AC72}"/>
    <dgm:cxn modelId="{CF80D889-BDBB-4B62-9949-FB9F4A94360A}" srcId="{9335C832-200A-4F51-8FE6-B6C3BD819DA4}" destId="{06ED0E20-5C60-410C-ADC6-0FE697C9B8AA}" srcOrd="0" destOrd="0" parTransId="{20D817BC-3F6D-4104-B67D-B29062C7FA7D}" sibTransId="{72244520-FBE2-4B80-B04C-F8FB29E51677}"/>
    <dgm:cxn modelId="{E75A848E-C4B6-4A43-A177-A42D952491C0}" type="presOf" srcId="{E7C4ABF6-8CF8-4383-99C3-8F75A5BD609D}" destId="{DEE40952-5344-DE4C-AEB9-D8AF483AEAFD}" srcOrd="0" destOrd="0" presId="urn:microsoft.com/office/officeart/2016/7/layout/BasicTimeline"/>
    <dgm:cxn modelId="{7B7C9AA5-7AB2-C349-A818-D4069588A906}" type="presOf" srcId="{287F4E64-1C45-CD44-9586-AA4879A3CD07}" destId="{4DE33F46-210D-D540-81CE-4A660D47E21A}" srcOrd="0" destOrd="1" presId="urn:microsoft.com/office/officeart/2016/7/layout/BasicTimeline"/>
    <dgm:cxn modelId="{2B3FA8A7-E834-44AF-A68F-5A987813A91C}" srcId="{3C16B962-E181-4B76-9004-73AF4C45D577}" destId="{AB45D23A-7612-412E-99F0-8A3D9B8532D0}" srcOrd="0" destOrd="0" parTransId="{35530F57-5BC1-42B4-A0B6-3BC69597DAF4}" sibTransId="{C32395F5-05A0-4787-AB04-4F6E7316C686}"/>
    <dgm:cxn modelId="{5C6267AB-B57E-4737-9C19-BC34DDD53350}" srcId="{B396947C-628A-4C96-94A9-259EA159E1E3}" destId="{5470CD21-3C68-4D6A-A6F4-DE0D3397B364}" srcOrd="0" destOrd="0" parTransId="{3450D03F-3CAC-4825-B417-AE4422F3BBDF}" sibTransId="{4475D023-03B9-4AAA-979B-2AD23FAFD14E}"/>
    <dgm:cxn modelId="{364EC2AC-760E-DB41-93C5-05B58A8DAAE4}" type="presOf" srcId="{0272AEE0-7D0B-46B5-87D2-8E740BF814AA}" destId="{E610D4A5-6A76-BD47-B432-E47E6AE125E9}" srcOrd="0" destOrd="0" presId="urn:microsoft.com/office/officeart/2016/7/layout/BasicTimeline"/>
    <dgm:cxn modelId="{3ECE4FB3-6BE8-40A6-837E-4A445CC8C485}" srcId="{B396947C-628A-4C96-94A9-259EA159E1E3}" destId="{F0A83CF2-DB01-47B6-BCA6-14279F0B7812}" srcOrd="7" destOrd="0" parTransId="{6BECF0A8-D490-46D3-9327-95FF792AB96B}" sibTransId="{EE8EB7D8-6959-43E8-BCD0-CD9025C0E796}"/>
    <dgm:cxn modelId="{2EF165B4-9A4D-4AF6-9F34-56CFE4A7240B}" srcId="{B396947C-628A-4C96-94A9-259EA159E1E3}" destId="{5D5ECE53-6855-44E5-837B-FBF6432B73DF}" srcOrd="8" destOrd="0" parTransId="{6F9D5487-62EB-4BAA-BBF5-B88E2F844DC9}" sibTransId="{9E7A4EBD-8E36-4437-80B6-C067B7834D91}"/>
    <dgm:cxn modelId="{705076B7-2B8F-A14C-A1CD-C46FBBD8833A}" type="presOf" srcId="{F0A83CF2-DB01-47B6-BCA6-14279F0B7812}" destId="{96D7D52B-A68A-D443-8E05-13C5BE69477D}" srcOrd="0" destOrd="0" presId="urn:microsoft.com/office/officeart/2016/7/layout/BasicTimeline"/>
    <dgm:cxn modelId="{21D285C6-D2DC-1146-9928-ED52B84932DB}" type="presOf" srcId="{B583DAF3-104F-6243-8CDA-D96454727615}" destId="{AE3A0C50-8224-E243-9825-F2FE6A21B08D}" srcOrd="0" destOrd="0" presId="urn:microsoft.com/office/officeart/2016/7/layout/BasicTimeline"/>
    <dgm:cxn modelId="{2917F1D0-9886-6646-9994-5298AC59C8F2}" srcId="{0236BE50-FDDD-4E4C-89EA-45A86C92B54C}" destId="{B583DAF3-104F-6243-8CDA-D96454727615}" srcOrd="0" destOrd="0" parTransId="{D4013E2D-86B9-6246-A984-E783BD5FD0AC}" sibTransId="{06A2D182-1DF7-9947-A720-26FE6B0D1AA1}"/>
    <dgm:cxn modelId="{A6E101FB-8AF3-4D4B-B997-D9E12BE5204B}" srcId="{B396947C-628A-4C96-94A9-259EA159E1E3}" destId="{9335C832-200A-4F51-8FE6-B6C3BD819DA4}" srcOrd="5" destOrd="0" parTransId="{6D301EEA-0059-4FC6-9B4A-FB6CF9888E63}" sibTransId="{04D6F5D4-1469-44FF-8C05-DBC30E09746D}"/>
    <dgm:cxn modelId="{BA61F9FF-C1BD-0843-A689-EDB5BA9A95D9}" type="presOf" srcId="{D101042C-6752-1F4C-A286-E49B03E26D22}" destId="{0766916F-64E3-C54E-9618-18EDC5D5EE6F}" srcOrd="0" destOrd="0" presId="urn:microsoft.com/office/officeart/2016/7/layout/BasicTimeline"/>
    <dgm:cxn modelId="{893DBC9C-9F3F-2540-8E5C-8D800011B3B7}" type="presParOf" srcId="{CDFEB6E2-FC39-F74A-8120-2754CDB29373}" destId="{A027321E-5736-2E4D-B908-DB9CF93C2180}" srcOrd="0" destOrd="0" presId="urn:microsoft.com/office/officeart/2016/7/layout/BasicTimeline"/>
    <dgm:cxn modelId="{C8A7C137-890E-484E-B90B-36FB403321AC}" type="presParOf" srcId="{CDFEB6E2-FC39-F74A-8120-2754CDB29373}" destId="{C12FFE7A-ABDB-ED41-9749-3C2208BDDA21}" srcOrd="1" destOrd="0" presId="urn:microsoft.com/office/officeart/2016/7/layout/BasicTimeline"/>
    <dgm:cxn modelId="{9DE304ED-5A50-2C49-B68F-640083D8B46A}" type="presParOf" srcId="{C12FFE7A-ABDB-ED41-9749-3C2208BDDA21}" destId="{AC1EC086-9439-FA4D-9FFE-FB1F675E9909}" srcOrd="0" destOrd="0" presId="urn:microsoft.com/office/officeart/2016/7/layout/BasicTimeline"/>
    <dgm:cxn modelId="{B58FBE59-2EC6-C548-B34B-3C8615412F0D}" type="presParOf" srcId="{AC1EC086-9439-FA4D-9FFE-FB1F675E9909}" destId="{02DB4A9A-6D6C-3041-858C-85D67EB93109}" srcOrd="0" destOrd="0" presId="urn:microsoft.com/office/officeart/2016/7/layout/BasicTimeline"/>
    <dgm:cxn modelId="{FA3D0881-CDDF-5947-8866-482173C2F4C3}" type="presParOf" srcId="{AC1EC086-9439-FA4D-9FFE-FB1F675E9909}" destId="{B9A76EBD-B5A1-D349-9AAE-C71915D1780A}" srcOrd="1" destOrd="0" presId="urn:microsoft.com/office/officeart/2016/7/layout/BasicTimeline"/>
    <dgm:cxn modelId="{F91D5C84-42BF-2643-B3BB-547A711713AB}" type="presParOf" srcId="{B9A76EBD-B5A1-D349-9AAE-C71915D1780A}" destId="{F376AABD-D823-FE48-AFF9-BFD318C2D138}" srcOrd="0" destOrd="0" presId="urn:microsoft.com/office/officeart/2016/7/layout/BasicTimeline"/>
    <dgm:cxn modelId="{B45DFDCC-5127-2342-88F8-7F49CB223655}" type="presParOf" srcId="{B9A76EBD-B5A1-D349-9AAE-C71915D1780A}" destId="{2775EEA1-ADB5-2640-80EC-F221E7E0681C}" srcOrd="1" destOrd="0" presId="urn:microsoft.com/office/officeart/2016/7/layout/BasicTimeline"/>
    <dgm:cxn modelId="{58803334-73E6-184D-8B30-CDDBBA2DA1E7}" type="presParOf" srcId="{AC1EC086-9439-FA4D-9FFE-FB1F675E9909}" destId="{D4411AD0-67AA-C640-A855-A8D5A8A9C3C4}" srcOrd="2" destOrd="0" presId="urn:microsoft.com/office/officeart/2016/7/layout/BasicTimeline"/>
    <dgm:cxn modelId="{3F4D2F8B-E9BD-8748-AC29-DE691A267EF6}" type="presParOf" srcId="{AC1EC086-9439-FA4D-9FFE-FB1F675E9909}" destId="{91881AD3-763E-314B-806F-FA51B69EAC31}" srcOrd="3" destOrd="0" presId="urn:microsoft.com/office/officeart/2016/7/layout/BasicTimeline"/>
    <dgm:cxn modelId="{B3010E09-890E-2443-9039-1BA064BBC8AE}" type="presParOf" srcId="{AC1EC086-9439-FA4D-9FFE-FB1F675E9909}" destId="{FBBDD7FE-DD27-2540-83DF-2261A81ACDDF}" srcOrd="4" destOrd="0" presId="urn:microsoft.com/office/officeart/2016/7/layout/BasicTimeline"/>
    <dgm:cxn modelId="{A057CB5E-9169-DA4C-9CD4-E2A0A800A4ED}" type="presParOf" srcId="{C12FFE7A-ABDB-ED41-9749-3C2208BDDA21}" destId="{8C66F045-549D-6E4A-8EF9-51191C91C5FC}" srcOrd="1" destOrd="0" presId="urn:microsoft.com/office/officeart/2016/7/layout/BasicTimeline"/>
    <dgm:cxn modelId="{C5246D5E-ADE0-CC4B-ABFA-AA5AF64C5442}" type="presParOf" srcId="{C12FFE7A-ABDB-ED41-9749-3C2208BDDA21}" destId="{409C11EA-CE36-724A-B838-582D1FBDC15F}" srcOrd="2" destOrd="0" presId="urn:microsoft.com/office/officeart/2016/7/layout/BasicTimeline"/>
    <dgm:cxn modelId="{9260FC12-8843-B245-9AF8-8E499E96ABB8}" type="presParOf" srcId="{409C11EA-CE36-724A-B838-582D1FBDC15F}" destId="{DEE40952-5344-DE4C-AEB9-D8AF483AEAFD}" srcOrd="0" destOrd="0" presId="urn:microsoft.com/office/officeart/2016/7/layout/BasicTimeline"/>
    <dgm:cxn modelId="{A8C403F6-362E-F540-AACA-A021189075C0}" type="presParOf" srcId="{409C11EA-CE36-724A-B838-582D1FBDC15F}" destId="{3AB754F1-D386-AD44-8FA4-2BB12C2BC7D4}" srcOrd="1" destOrd="0" presId="urn:microsoft.com/office/officeart/2016/7/layout/BasicTimeline"/>
    <dgm:cxn modelId="{215C6CF0-0176-0F4E-A5DF-00A8B72BB171}" type="presParOf" srcId="{3AB754F1-D386-AD44-8FA4-2BB12C2BC7D4}" destId="{E610D4A5-6A76-BD47-B432-E47E6AE125E9}" srcOrd="0" destOrd="0" presId="urn:microsoft.com/office/officeart/2016/7/layout/BasicTimeline"/>
    <dgm:cxn modelId="{EB3B09C0-3C5B-3642-B594-1535D9710EE8}" type="presParOf" srcId="{3AB754F1-D386-AD44-8FA4-2BB12C2BC7D4}" destId="{BEAA2BAB-C09A-334D-A189-860BE4203930}" srcOrd="1" destOrd="0" presId="urn:microsoft.com/office/officeart/2016/7/layout/BasicTimeline"/>
    <dgm:cxn modelId="{CDF569EE-CC05-9A4A-B83E-5E36B5E1CE22}" type="presParOf" srcId="{409C11EA-CE36-724A-B838-582D1FBDC15F}" destId="{D42FB570-336B-3B45-9E83-1AFB30E97218}" srcOrd="2" destOrd="0" presId="urn:microsoft.com/office/officeart/2016/7/layout/BasicTimeline"/>
    <dgm:cxn modelId="{DFBDC0FD-1184-C149-B28D-77A3E88A2196}" type="presParOf" srcId="{409C11EA-CE36-724A-B838-582D1FBDC15F}" destId="{F94AFC98-8E1D-FC4A-83E4-27B3A7219DC8}" srcOrd="3" destOrd="0" presId="urn:microsoft.com/office/officeart/2016/7/layout/BasicTimeline"/>
    <dgm:cxn modelId="{A5020318-8744-8E43-B06E-DBE7B14AD8F4}" type="presParOf" srcId="{409C11EA-CE36-724A-B838-582D1FBDC15F}" destId="{8B866228-5016-514A-B221-ED53F185856C}" srcOrd="4" destOrd="0" presId="urn:microsoft.com/office/officeart/2016/7/layout/BasicTimeline"/>
    <dgm:cxn modelId="{2F343CA0-23D8-3A4B-8577-0FD0E890ACDB}" type="presParOf" srcId="{C12FFE7A-ABDB-ED41-9749-3C2208BDDA21}" destId="{688B57B3-A58A-7E44-A2D4-DF7F941ED923}" srcOrd="3" destOrd="0" presId="urn:microsoft.com/office/officeart/2016/7/layout/BasicTimeline"/>
    <dgm:cxn modelId="{C2B4A4B8-7CE3-954F-807E-67A4F9D6789C}" type="presParOf" srcId="{C12FFE7A-ABDB-ED41-9749-3C2208BDDA21}" destId="{09F3273B-696A-A74C-A2F1-B11CDDEF26F7}" srcOrd="4" destOrd="0" presId="urn:microsoft.com/office/officeart/2016/7/layout/BasicTimeline"/>
    <dgm:cxn modelId="{20FD3238-C34A-7A4A-8B0A-6FF804576620}" type="presParOf" srcId="{09F3273B-696A-A74C-A2F1-B11CDDEF26F7}" destId="{DFDD83DE-FF88-3149-85E7-32B7192504B5}" srcOrd="0" destOrd="0" presId="urn:microsoft.com/office/officeart/2016/7/layout/BasicTimeline"/>
    <dgm:cxn modelId="{67B0E9C9-ECFC-2F49-864B-18A6516275BA}" type="presParOf" srcId="{09F3273B-696A-A74C-A2F1-B11CDDEF26F7}" destId="{9D0A7E7F-DE18-6744-9BA7-76EC5BFFE8F1}" srcOrd="1" destOrd="0" presId="urn:microsoft.com/office/officeart/2016/7/layout/BasicTimeline"/>
    <dgm:cxn modelId="{6FCA4EC3-AE8C-FB42-AF44-05E55E73C1A5}" type="presParOf" srcId="{9D0A7E7F-DE18-6744-9BA7-76EC5BFFE8F1}" destId="{5FCE57F0-6E43-5D4E-928A-6680E5969F60}" srcOrd="0" destOrd="0" presId="urn:microsoft.com/office/officeart/2016/7/layout/BasicTimeline"/>
    <dgm:cxn modelId="{232C5A59-1EE1-9E47-9666-B697EA5BF2DC}" type="presParOf" srcId="{9D0A7E7F-DE18-6744-9BA7-76EC5BFFE8F1}" destId="{6FA7D973-C30F-CD44-9637-534B8CEE88ED}" srcOrd="1" destOrd="0" presId="urn:microsoft.com/office/officeart/2016/7/layout/BasicTimeline"/>
    <dgm:cxn modelId="{F9F03195-1798-814D-8A3C-E7CDB05FB518}" type="presParOf" srcId="{09F3273B-696A-A74C-A2F1-B11CDDEF26F7}" destId="{ECFF088E-F6FE-0F4E-889E-EA21308D1085}" srcOrd="2" destOrd="0" presId="urn:microsoft.com/office/officeart/2016/7/layout/BasicTimeline"/>
    <dgm:cxn modelId="{A5ACA488-C5BD-1C4D-8829-B834A481F728}" type="presParOf" srcId="{09F3273B-696A-A74C-A2F1-B11CDDEF26F7}" destId="{17704A77-B8A4-7149-9F58-6704EDC799FC}" srcOrd="3" destOrd="0" presId="urn:microsoft.com/office/officeart/2016/7/layout/BasicTimeline"/>
    <dgm:cxn modelId="{92C61549-5C0D-9443-B0B6-363F0C9E9F73}" type="presParOf" srcId="{09F3273B-696A-A74C-A2F1-B11CDDEF26F7}" destId="{4981D6C7-4781-F244-BCAB-57F4DB9F6147}" srcOrd="4" destOrd="0" presId="urn:microsoft.com/office/officeart/2016/7/layout/BasicTimeline"/>
    <dgm:cxn modelId="{AE698810-7923-1F4C-B2D1-CBCDC31620A7}" type="presParOf" srcId="{C12FFE7A-ABDB-ED41-9749-3C2208BDDA21}" destId="{82D7EF98-BE1B-3E41-920F-CA5CA25E2E38}" srcOrd="5" destOrd="0" presId="urn:microsoft.com/office/officeart/2016/7/layout/BasicTimeline"/>
    <dgm:cxn modelId="{7BA1B501-70D2-CF4F-B1B1-AA6C63E18EDF}" type="presParOf" srcId="{C12FFE7A-ABDB-ED41-9749-3C2208BDDA21}" destId="{337490AB-0EAA-7440-B5BD-0F27C2142E6E}" srcOrd="6" destOrd="0" presId="urn:microsoft.com/office/officeart/2016/7/layout/BasicTimeline"/>
    <dgm:cxn modelId="{DC654320-5A4A-AB47-8163-EDDB7F352EC5}" type="presParOf" srcId="{337490AB-0EAA-7440-B5BD-0F27C2142E6E}" destId="{D805C10B-9A75-384E-9A30-B8A15AAFF5AB}" srcOrd="0" destOrd="0" presId="urn:microsoft.com/office/officeart/2016/7/layout/BasicTimeline"/>
    <dgm:cxn modelId="{1E5E8500-C513-8045-BC4F-36C0F7A7A4CA}" type="presParOf" srcId="{337490AB-0EAA-7440-B5BD-0F27C2142E6E}" destId="{5FC9E6CC-ED0D-9C42-B937-73236E04639A}" srcOrd="1" destOrd="0" presId="urn:microsoft.com/office/officeart/2016/7/layout/BasicTimeline"/>
    <dgm:cxn modelId="{19E7416D-F1DD-BD40-BAA1-2DFA13C92E78}" type="presParOf" srcId="{5FC9E6CC-ED0D-9C42-B937-73236E04639A}" destId="{4DE33F46-210D-D540-81CE-4A660D47E21A}" srcOrd="0" destOrd="0" presId="urn:microsoft.com/office/officeart/2016/7/layout/BasicTimeline"/>
    <dgm:cxn modelId="{C5C80CF4-5769-894D-8557-A635746B7D11}" type="presParOf" srcId="{5FC9E6CC-ED0D-9C42-B937-73236E04639A}" destId="{BE174447-A156-974D-856B-4B7892501C61}" srcOrd="1" destOrd="0" presId="urn:microsoft.com/office/officeart/2016/7/layout/BasicTimeline"/>
    <dgm:cxn modelId="{5FA193B2-BA7D-0C42-A521-3EBD4DAB2F45}" type="presParOf" srcId="{337490AB-0EAA-7440-B5BD-0F27C2142E6E}" destId="{181CF007-AF7B-6E4C-9A54-BCC8396B6DAE}" srcOrd="2" destOrd="0" presId="urn:microsoft.com/office/officeart/2016/7/layout/BasicTimeline"/>
    <dgm:cxn modelId="{A7548B35-C699-EF4D-8FF3-BD95722EB3E2}" type="presParOf" srcId="{337490AB-0EAA-7440-B5BD-0F27C2142E6E}" destId="{8D07E33D-A9E3-064C-95FE-DB2351A504AC}" srcOrd="3" destOrd="0" presId="urn:microsoft.com/office/officeart/2016/7/layout/BasicTimeline"/>
    <dgm:cxn modelId="{19684C02-C7DF-DF49-AFA5-FF21D74BBCF7}" type="presParOf" srcId="{337490AB-0EAA-7440-B5BD-0F27C2142E6E}" destId="{3DB16892-4DF0-654D-99C1-D5C907D7961A}" srcOrd="4" destOrd="0" presId="urn:microsoft.com/office/officeart/2016/7/layout/BasicTimeline"/>
    <dgm:cxn modelId="{D3F50E37-0F51-3A48-940F-85C16769D10B}" type="presParOf" srcId="{C12FFE7A-ABDB-ED41-9749-3C2208BDDA21}" destId="{79554258-A4A8-314C-8942-2E0DF4D97743}" srcOrd="7" destOrd="0" presId="urn:microsoft.com/office/officeart/2016/7/layout/BasicTimeline"/>
    <dgm:cxn modelId="{EE05F8B6-E420-8F42-B03C-5D28A8F8F786}" type="presParOf" srcId="{C12FFE7A-ABDB-ED41-9749-3C2208BDDA21}" destId="{71039CB2-19C6-A84C-BB32-EFD28A96513A}" srcOrd="8" destOrd="0" presId="urn:microsoft.com/office/officeart/2016/7/layout/BasicTimeline"/>
    <dgm:cxn modelId="{556F8E2B-E68B-E142-8A0A-2E2976B89EC9}" type="presParOf" srcId="{71039CB2-19C6-A84C-BB32-EFD28A96513A}" destId="{F59DCAD0-2D05-5E4A-8A9B-671748CD523B}" srcOrd="0" destOrd="0" presId="urn:microsoft.com/office/officeart/2016/7/layout/BasicTimeline"/>
    <dgm:cxn modelId="{489DECF5-6F85-9447-B15D-E6D4E4E82A92}" type="presParOf" srcId="{71039CB2-19C6-A84C-BB32-EFD28A96513A}" destId="{30BF9BE1-C88E-624C-B90D-BC20D1DF3A98}" srcOrd="1" destOrd="0" presId="urn:microsoft.com/office/officeart/2016/7/layout/BasicTimeline"/>
    <dgm:cxn modelId="{DAFA5488-76DE-AE42-9A75-750840F54445}" type="presParOf" srcId="{30BF9BE1-C88E-624C-B90D-BC20D1DF3A98}" destId="{7147F366-8BD3-5549-9F26-89A1619E4112}" srcOrd="0" destOrd="0" presId="urn:microsoft.com/office/officeart/2016/7/layout/BasicTimeline"/>
    <dgm:cxn modelId="{AACE8C7D-6381-D745-AAEC-3E3B290F8020}" type="presParOf" srcId="{30BF9BE1-C88E-624C-B90D-BC20D1DF3A98}" destId="{FBE9E59C-7102-2A49-8DD5-BBA0236B195E}" srcOrd="1" destOrd="0" presId="urn:microsoft.com/office/officeart/2016/7/layout/BasicTimeline"/>
    <dgm:cxn modelId="{9814AB97-8B32-3A4E-8565-8F07B861E963}" type="presParOf" srcId="{71039CB2-19C6-A84C-BB32-EFD28A96513A}" destId="{1ECCA9FD-E971-6F4C-BE0D-39EA8DBAA57E}" srcOrd="2" destOrd="0" presId="urn:microsoft.com/office/officeart/2016/7/layout/BasicTimeline"/>
    <dgm:cxn modelId="{A8311E6B-6E48-EC43-89FF-D1DA21A59271}" type="presParOf" srcId="{71039CB2-19C6-A84C-BB32-EFD28A96513A}" destId="{F3742057-03CA-304B-85F2-2496F20B058E}" srcOrd="3" destOrd="0" presId="urn:microsoft.com/office/officeart/2016/7/layout/BasicTimeline"/>
    <dgm:cxn modelId="{24133EDA-BD8D-FB48-BB52-C8157D78E7CF}" type="presParOf" srcId="{71039CB2-19C6-A84C-BB32-EFD28A96513A}" destId="{B04C0A42-368A-C249-AF51-A97B99367A31}" srcOrd="4" destOrd="0" presId="urn:microsoft.com/office/officeart/2016/7/layout/BasicTimeline"/>
    <dgm:cxn modelId="{FDFEC88A-F7E0-3A42-932E-827DFE464DA2}" type="presParOf" srcId="{C12FFE7A-ABDB-ED41-9749-3C2208BDDA21}" destId="{854967FC-65C7-B145-A291-6FC018A7FC40}" srcOrd="9" destOrd="0" presId="urn:microsoft.com/office/officeart/2016/7/layout/BasicTimeline"/>
    <dgm:cxn modelId="{E39B42CA-4A9B-3146-A957-2C6CDBD04457}" type="presParOf" srcId="{C12FFE7A-ABDB-ED41-9749-3C2208BDDA21}" destId="{976E0592-ACCD-5245-BAF4-45A052A320A9}" srcOrd="10" destOrd="0" presId="urn:microsoft.com/office/officeart/2016/7/layout/BasicTimeline"/>
    <dgm:cxn modelId="{621D36E7-95FB-654B-9A20-C1E9F8CB7146}" type="presParOf" srcId="{976E0592-ACCD-5245-BAF4-45A052A320A9}" destId="{86D94ECC-A70C-BB4D-91E3-7D2B30790FD9}" srcOrd="0" destOrd="0" presId="urn:microsoft.com/office/officeart/2016/7/layout/BasicTimeline"/>
    <dgm:cxn modelId="{F3D9D5D1-16F2-A84F-A8F1-575484510349}" type="presParOf" srcId="{976E0592-ACCD-5245-BAF4-45A052A320A9}" destId="{B0825859-A49A-104D-9EF4-10000687B64B}" srcOrd="1" destOrd="0" presId="urn:microsoft.com/office/officeart/2016/7/layout/BasicTimeline"/>
    <dgm:cxn modelId="{BEF31690-CA08-D34D-B535-3E8EB0334A1E}" type="presParOf" srcId="{B0825859-A49A-104D-9EF4-10000687B64B}" destId="{F4F2C16E-EB87-C649-8F6C-5CBADA727EF0}" srcOrd="0" destOrd="0" presId="urn:microsoft.com/office/officeart/2016/7/layout/BasicTimeline"/>
    <dgm:cxn modelId="{5C00B57C-D574-D54E-9438-B48E0F17F965}" type="presParOf" srcId="{B0825859-A49A-104D-9EF4-10000687B64B}" destId="{9356C61D-C07E-5542-8E1A-A51B561B4889}" srcOrd="1" destOrd="0" presId="urn:microsoft.com/office/officeart/2016/7/layout/BasicTimeline"/>
    <dgm:cxn modelId="{5080F1E7-01E9-4A48-B222-131D9A90B3D2}" type="presParOf" srcId="{976E0592-ACCD-5245-BAF4-45A052A320A9}" destId="{06727AFE-E328-BB4F-BAA4-55B16CD9AFF0}" srcOrd="2" destOrd="0" presId="urn:microsoft.com/office/officeart/2016/7/layout/BasicTimeline"/>
    <dgm:cxn modelId="{813630BF-8C22-DE4A-8CA8-F65D7BA088FC}" type="presParOf" srcId="{976E0592-ACCD-5245-BAF4-45A052A320A9}" destId="{F2284F11-781E-724A-A6E5-A2D12AEB1705}" srcOrd="3" destOrd="0" presId="urn:microsoft.com/office/officeart/2016/7/layout/BasicTimeline"/>
    <dgm:cxn modelId="{A8BBB284-0D5F-F94C-80A5-DC2E904B8E82}" type="presParOf" srcId="{976E0592-ACCD-5245-BAF4-45A052A320A9}" destId="{BBB6795F-9131-9A44-A5F6-746A4D92B279}" srcOrd="4" destOrd="0" presId="urn:microsoft.com/office/officeart/2016/7/layout/BasicTimeline"/>
    <dgm:cxn modelId="{FD7E0B7F-87BE-4A4D-BDB6-4E1AED4FBB6E}" type="presParOf" srcId="{C12FFE7A-ABDB-ED41-9749-3C2208BDDA21}" destId="{6053B261-E6ED-5B48-8B3D-F63303D8FDEA}" srcOrd="11" destOrd="0" presId="urn:microsoft.com/office/officeart/2016/7/layout/BasicTimeline"/>
    <dgm:cxn modelId="{692889D5-3852-AF41-B9F1-530209614FB0}" type="presParOf" srcId="{C12FFE7A-ABDB-ED41-9749-3C2208BDDA21}" destId="{3C81E468-0B86-0245-974D-85EF9F8A9675}" srcOrd="12" destOrd="0" presId="urn:microsoft.com/office/officeart/2016/7/layout/BasicTimeline"/>
    <dgm:cxn modelId="{B994C725-F976-B645-BCB8-2B7A93DF0113}" type="presParOf" srcId="{3C81E468-0B86-0245-974D-85EF9F8A9675}" destId="{B628AA36-CC06-7944-B0A2-DDD4E73AD988}" srcOrd="0" destOrd="0" presId="urn:microsoft.com/office/officeart/2016/7/layout/BasicTimeline"/>
    <dgm:cxn modelId="{D28EAFD3-D3B4-C64F-93F0-88AAA76FD013}" type="presParOf" srcId="{3C81E468-0B86-0245-974D-85EF9F8A9675}" destId="{E0973CAF-B841-DF44-B059-95BFF861B514}" srcOrd="1" destOrd="0" presId="urn:microsoft.com/office/officeart/2016/7/layout/BasicTimeline"/>
    <dgm:cxn modelId="{3BF7FE72-54A6-394A-8D3E-D5B77368E0E1}" type="presParOf" srcId="{E0973CAF-B841-DF44-B059-95BFF861B514}" destId="{AE3A0C50-8224-E243-9825-F2FE6A21B08D}" srcOrd="0" destOrd="0" presId="urn:microsoft.com/office/officeart/2016/7/layout/BasicTimeline"/>
    <dgm:cxn modelId="{D96BB145-8672-FB4C-B7D5-DAB68B3D7D93}" type="presParOf" srcId="{E0973CAF-B841-DF44-B059-95BFF861B514}" destId="{6FDA3226-166F-7942-A2B6-4D52A52E3F18}" srcOrd="1" destOrd="0" presId="urn:microsoft.com/office/officeart/2016/7/layout/BasicTimeline"/>
    <dgm:cxn modelId="{785A7D01-CBED-F341-8A80-C3A9357D8E6F}" type="presParOf" srcId="{3C81E468-0B86-0245-974D-85EF9F8A9675}" destId="{62843681-3CA6-B143-BDEB-DF4E2092A37E}" srcOrd="2" destOrd="0" presId="urn:microsoft.com/office/officeart/2016/7/layout/BasicTimeline"/>
    <dgm:cxn modelId="{7E663902-CD81-4C4E-A35F-D8A1D02D6CCB}" type="presParOf" srcId="{3C81E468-0B86-0245-974D-85EF9F8A9675}" destId="{080EC40E-2964-7942-A87D-178BE8859F8E}" srcOrd="3" destOrd="0" presId="urn:microsoft.com/office/officeart/2016/7/layout/BasicTimeline"/>
    <dgm:cxn modelId="{653EB9E6-FC0E-BA4C-8F5A-509A54CD1017}" type="presParOf" srcId="{3C81E468-0B86-0245-974D-85EF9F8A9675}" destId="{8C21DB43-6B18-A243-B45C-DF65A9F984EC}" srcOrd="4" destOrd="0" presId="urn:microsoft.com/office/officeart/2016/7/layout/BasicTimeline"/>
    <dgm:cxn modelId="{C07C13BA-3A6A-4C4A-B16A-61164DCDF01B}" type="presParOf" srcId="{C12FFE7A-ABDB-ED41-9749-3C2208BDDA21}" destId="{174E238F-175F-1A48-AD52-04247B84FCB3}" srcOrd="13" destOrd="0" presId="urn:microsoft.com/office/officeart/2016/7/layout/BasicTimeline"/>
    <dgm:cxn modelId="{A89CA600-162A-0240-9B23-19310A187308}" type="presParOf" srcId="{C12FFE7A-ABDB-ED41-9749-3C2208BDDA21}" destId="{55ECBBB4-B906-3A49-839B-C5B9C878CD67}" srcOrd="14" destOrd="0" presId="urn:microsoft.com/office/officeart/2016/7/layout/BasicTimeline"/>
    <dgm:cxn modelId="{3A5CCE90-00F5-3B44-804D-98B424A9114B}" type="presParOf" srcId="{55ECBBB4-B906-3A49-839B-C5B9C878CD67}" destId="{96D7D52B-A68A-D443-8E05-13C5BE69477D}" srcOrd="0" destOrd="0" presId="urn:microsoft.com/office/officeart/2016/7/layout/BasicTimeline"/>
    <dgm:cxn modelId="{58E270BF-B3FA-E24D-B58E-C71FBAE2AAE1}" type="presParOf" srcId="{55ECBBB4-B906-3A49-839B-C5B9C878CD67}" destId="{9947F872-E200-FE45-824D-86F390A45FA0}" srcOrd="1" destOrd="0" presId="urn:microsoft.com/office/officeart/2016/7/layout/BasicTimeline"/>
    <dgm:cxn modelId="{B8CEEC26-5F4C-6447-BCB0-19C9444C97E7}" type="presParOf" srcId="{9947F872-E200-FE45-824D-86F390A45FA0}" destId="{3D7F88F4-FC26-BF4A-BDAE-926E06465504}" srcOrd="0" destOrd="0" presId="urn:microsoft.com/office/officeart/2016/7/layout/BasicTimeline"/>
    <dgm:cxn modelId="{53962457-F6DF-154F-912D-6FDE6E3821C9}" type="presParOf" srcId="{9947F872-E200-FE45-824D-86F390A45FA0}" destId="{D1D208BA-61C1-714B-A061-6DD6B2D7215E}" srcOrd="1" destOrd="0" presId="urn:microsoft.com/office/officeart/2016/7/layout/BasicTimeline"/>
    <dgm:cxn modelId="{3240AA68-AAB1-D94E-91DE-99E5A8CB8ACC}" type="presParOf" srcId="{55ECBBB4-B906-3A49-839B-C5B9C878CD67}" destId="{4400D209-10D4-8147-8237-504471CB5E46}" srcOrd="2" destOrd="0" presId="urn:microsoft.com/office/officeart/2016/7/layout/BasicTimeline"/>
    <dgm:cxn modelId="{A4E513E4-A9EC-E843-8257-DA47F6DA496E}" type="presParOf" srcId="{55ECBBB4-B906-3A49-839B-C5B9C878CD67}" destId="{9D0E11F1-996B-C943-AD2D-801C098EEE4A}" srcOrd="3" destOrd="0" presId="urn:microsoft.com/office/officeart/2016/7/layout/BasicTimeline"/>
    <dgm:cxn modelId="{F1FA7A32-E6FC-284D-B5D6-C496348DB3A8}" type="presParOf" srcId="{55ECBBB4-B906-3A49-839B-C5B9C878CD67}" destId="{A391F6C8-EEBF-8843-AA7D-0E4DC567B528}" srcOrd="4" destOrd="0" presId="urn:microsoft.com/office/officeart/2016/7/layout/BasicTimeline"/>
    <dgm:cxn modelId="{785C84C0-E4E7-294E-97F2-C501D5432576}" type="presParOf" srcId="{C12FFE7A-ABDB-ED41-9749-3C2208BDDA21}" destId="{2E64FE6A-5BEE-424D-82B9-E8C99FF0C542}" srcOrd="15" destOrd="0" presId="urn:microsoft.com/office/officeart/2016/7/layout/BasicTimeline"/>
    <dgm:cxn modelId="{DE760442-566C-F44B-A448-429686223F2A}" type="presParOf" srcId="{C12FFE7A-ABDB-ED41-9749-3C2208BDDA21}" destId="{26F18690-3D27-EF40-AD48-F1BE2D233C76}" srcOrd="16" destOrd="0" presId="urn:microsoft.com/office/officeart/2016/7/layout/BasicTimeline"/>
    <dgm:cxn modelId="{DE032D41-F02E-C741-9879-596858BAF58E}" type="presParOf" srcId="{26F18690-3D27-EF40-AD48-F1BE2D233C76}" destId="{74DD1D14-2AFB-1C43-BA90-8FC73598EE0E}" srcOrd="0" destOrd="0" presId="urn:microsoft.com/office/officeart/2016/7/layout/BasicTimeline"/>
    <dgm:cxn modelId="{252C168F-297E-B548-9F7B-586FC6CBCFD3}" type="presParOf" srcId="{26F18690-3D27-EF40-AD48-F1BE2D233C76}" destId="{15545505-0880-634C-8BE8-478216A436EF}" srcOrd="1" destOrd="0" presId="urn:microsoft.com/office/officeart/2016/7/layout/BasicTimeline"/>
    <dgm:cxn modelId="{623FBCBF-AE7B-8D4C-BFF8-A361FE22838E}" type="presParOf" srcId="{15545505-0880-634C-8BE8-478216A436EF}" destId="{EA3E75B1-84A9-7D43-BB5B-1899838B85B9}" srcOrd="0" destOrd="0" presId="urn:microsoft.com/office/officeart/2016/7/layout/BasicTimeline"/>
    <dgm:cxn modelId="{04CD9CF2-4915-0F41-9E00-F051F2D64235}" type="presParOf" srcId="{15545505-0880-634C-8BE8-478216A436EF}" destId="{AB7678D6-95CC-A64B-AFEA-7D1D7F2A0299}" srcOrd="1" destOrd="0" presId="urn:microsoft.com/office/officeart/2016/7/layout/BasicTimeline"/>
    <dgm:cxn modelId="{1B357C32-594C-9A4A-BA62-F473DFD705F7}" type="presParOf" srcId="{26F18690-3D27-EF40-AD48-F1BE2D233C76}" destId="{CF26DE0B-0642-C745-B869-1F2FC5E17BCA}" srcOrd="2" destOrd="0" presId="urn:microsoft.com/office/officeart/2016/7/layout/BasicTimeline"/>
    <dgm:cxn modelId="{A563A6B2-D516-EC45-8965-521F340FE744}" type="presParOf" srcId="{26F18690-3D27-EF40-AD48-F1BE2D233C76}" destId="{046C76B1-8011-4E42-86F1-7EE90BDC02BF}" srcOrd="3" destOrd="0" presId="urn:microsoft.com/office/officeart/2016/7/layout/BasicTimeline"/>
    <dgm:cxn modelId="{147B5763-4622-3C48-9EDA-6C9EB9B503C5}" type="presParOf" srcId="{26F18690-3D27-EF40-AD48-F1BE2D233C76}" destId="{ACD45CCB-EE3F-E64A-B0F3-8971FB007680}" srcOrd="4" destOrd="0" presId="urn:microsoft.com/office/officeart/2016/7/layout/BasicTimeline"/>
    <dgm:cxn modelId="{099C3C38-7493-7E4A-A0DA-9F0A079B6183}" type="presParOf" srcId="{C12FFE7A-ABDB-ED41-9749-3C2208BDDA21}" destId="{638DBA5B-C6B7-D44A-955C-4DCF4A175090}" srcOrd="17" destOrd="0" presId="urn:microsoft.com/office/officeart/2016/7/layout/BasicTimeline"/>
    <dgm:cxn modelId="{5890F1AE-5D14-3E46-86C5-0D44AD4B11DA}" type="presParOf" srcId="{C12FFE7A-ABDB-ED41-9749-3C2208BDDA21}" destId="{45E947B1-1CC9-5A49-A43C-F9E2C0A642D5}" srcOrd="18" destOrd="0" presId="urn:microsoft.com/office/officeart/2016/7/layout/BasicTimeline"/>
    <dgm:cxn modelId="{9A44A2AE-284A-9C49-B5D4-EC181A1E2418}" type="presParOf" srcId="{45E947B1-1CC9-5A49-A43C-F9E2C0A642D5}" destId="{A7A48847-24D0-4846-AEDE-94BB70724902}" srcOrd="0" destOrd="0" presId="urn:microsoft.com/office/officeart/2016/7/layout/BasicTimeline"/>
    <dgm:cxn modelId="{D3A5444F-F29C-6D4B-8966-7C1B00382C5E}" type="presParOf" srcId="{45E947B1-1CC9-5A49-A43C-F9E2C0A642D5}" destId="{A39630A8-C8B4-2543-A5E9-5448470BD7AD}" srcOrd="1" destOrd="0" presId="urn:microsoft.com/office/officeart/2016/7/layout/BasicTimeline"/>
    <dgm:cxn modelId="{6350E78C-014B-B842-8995-852265B15441}" type="presParOf" srcId="{A39630A8-C8B4-2543-A5E9-5448470BD7AD}" destId="{7FE72F33-7228-DC4C-97C1-174E2EAB452F}" srcOrd="0" destOrd="0" presId="urn:microsoft.com/office/officeart/2016/7/layout/BasicTimeline"/>
    <dgm:cxn modelId="{2F1C2092-C0FB-7940-8D5D-BD391D531E65}" type="presParOf" srcId="{A39630A8-C8B4-2543-A5E9-5448470BD7AD}" destId="{1960E817-F8BC-EB4F-A398-D277A81FF67A}" srcOrd="1" destOrd="0" presId="urn:microsoft.com/office/officeart/2016/7/layout/BasicTimeline"/>
    <dgm:cxn modelId="{AC9226D2-FEBE-8448-9362-8B043F54A0B1}" type="presParOf" srcId="{45E947B1-1CC9-5A49-A43C-F9E2C0A642D5}" destId="{7CAE4314-491C-6944-BB91-17045CF0F020}" srcOrd="2" destOrd="0" presId="urn:microsoft.com/office/officeart/2016/7/layout/BasicTimeline"/>
    <dgm:cxn modelId="{B04349DB-E05D-5749-BCE2-FCC59E1746A0}" type="presParOf" srcId="{45E947B1-1CC9-5A49-A43C-F9E2C0A642D5}" destId="{045E905A-1671-2846-92A0-FD89696E61B0}" srcOrd="3" destOrd="0" presId="urn:microsoft.com/office/officeart/2016/7/layout/BasicTimeline"/>
    <dgm:cxn modelId="{B1ADFD88-B926-2F46-A9FE-14225033AC64}" type="presParOf" srcId="{45E947B1-1CC9-5A49-A43C-F9E2C0A642D5}" destId="{3E461A8D-3E9A-E245-8668-D1600AAE7CAE}" srcOrd="4" destOrd="0" presId="urn:microsoft.com/office/officeart/2016/7/layout/BasicTimeline"/>
    <dgm:cxn modelId="{28D5F041-FB5D-BE4C-8D4F-7C4A252102E9}" type="presParOf" srcId="{C12FFE7A-ABDB-ED41-9749-3C2208BDDA21}" destId="{4695F83F-11A9-8042-AEFE-19CBB9FB1D4F}" srcOrd="19" destOrd="0" presId="urn:microsoft.com/office/officeart/2016/7/layout/BasicTimeline"/>
    <dgm:cxn modelId="{CEA6624F-EC34-754F-82B1-5B9B6564512C}" type="presParOf" srcId="{C12FFE7A-ABDB-ED41-9749-3C2208BDDA21}" destId="{DE261B60-51B6-064E-AD8D-C34D17080DE0}" srcOrd="20" destOrd="0" presId="urn:microsoft.com/office/officeart/2016/7/layout/BasicTimeline"/>
    <dgm:cxn modelId="{B21DB3DA-DE2A-B742-8222-7F7D3F734BC0}" type="presParOf" srcId="{DE261B60-51B6-064E-AD8D-C34D17080DE0}" destId="{DC4523AD-5A0D-7949-8B3C-24427FE7BA6E}" srcOrd="0" destOrd="0" presId="urn:microsoft.com/office/officeart/2016/7/layout/BasicTimeline"/>
    <dgm:cxn modelId="{FAA66470-C7C1-E744-9871-F77780D7ED63}" type="presParOf" srcId="{DE261B60-51B6-064E-AD8D-C34D17080DE0}" destId="{3F97E5F5-7D59-0A49-AA12-135E32E71118}" srcOrd="1" destOrd="0" presId="urn:microsoft.com/office/officeart/2016/7/layout/BasicTimeline"/>
    <dgm:cxn modelId="{ADA9F383-FE53-3244-9182-9A34B02C69D6}" type="presParOf" srcId="{3F97E5F5-7D59-0A49-AA12-135E32E71118}" destId="{0766916F-64E3-C54E-9618-18EDC5D5EE6F}" srcOrd="0" destOrd="0" presId="urn:microsoft.com/office/officeart/2016/7/layout/BasicTimeline"/>
    <dgm:cxn modelId="{CEA4C765-E4C6-B346-BF19-75E5280B3D18}" type="presParOf" srcId="{3F97E5F5-7D59-0A49-AA12-135E32E71118}" destId="{B7A86B1C-2C30-C34B-A89D-4F0212A98DF4}" srcOrd="1" destOrd="0" presId="urn:microsoft.com/office/officeart/2016/7/layout/BasicTimeline"/>
    <dgm:cxn modelId="{F5E41F24-D35F-2349-B98B-8ECF3F3A9B2D}" type="presParOf" srcId="{DE261B60-51B6-064E-AD8D-C34D17080DE0}" destId="{BDB1E326-3A11-AC48-BA1C-23FF1A82E95F}" srcOrd="2" destOrd="0" presId="urn:microsoft.com/office/officeart/2016/7/layout/BasicTimeline"/>
    <dgm:cxn modelId="{27C9070A-811F-B04F-B34C-E85B50558ECA}" type="presParOf" srcId="{DE261B60-51B6-064E-AD8D-C34D17080DE0}" destId="{BF588545-89F6-A543-B189-69DE9E4C46F8}" srcOrd="3" destOrd="0" presId="urn:microsoft.com/office/officeart/2016/7/layout/BasicTimeline"/>
    <dgm:cxn modelId="{0654E773-AA9E-744C-B20D-37DD64BF0A54}" type="presParOf" srcId="{DE261B60-51B6-064E-AD8D-C34D17080DE0}" destId="{7870600E-6A34-A644-8CBE-4A3ADCAF641B}" srcOrd="4" destOrd="0" presId="urn:microsoft.com/office/officeart/2016/7/layout/Basic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12291F9-09B7-AC47-8D2B-902922AC605D}"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en-US"/>
        </a:p>
      </dgm:t>
    </dgm:pt>
    <dgm:pt modelId="{B904FD68-0E6A-D246-BAB4-2F239DB239BD}">
      <dgm:prSet phldrT="[Text]"/>
      <dgm:spPr/>
      <dgm:t>
        <a:bodyPr/>
        <a:lstStyle/>
        <a:p>
          <a:r>
            <a:rPr lang="en-US" dirty="0"/>
            <a:t>AHCCCS</a:t>
          </a:r>
        </a:p>
      </dgm:t>
    </dgm:pt>
    <dgm:pt modelId="{799B1D32-CF8C-2946-AB68-3F02E8B35A9D}" type="parTrans" cxnId="{13C2919F-65E4-0B46-B743-D430E809BED6}">
      <dgm:prSet/>
      <dgm:spPr/>
      <dgm:t>
        <a:bodyPr/>
        <a:lstStyle/>
        <a:p>
          <a:endParaRPr lang="en-US"/>
        </a:p>
      </dgm:t>
    </dgm:pt>
    <dgm:pt modelId="{EEC0382B-5DDC-2249-A7DF-40B002C3C64E}" type="sibTrans" cxnId="{13C2919F-65E4-0B46-B743-D430E809BED6}">
      <dgm:prSet/>
      <dgm:spPr/>
      <dgm:t>
        <a:bodyPr/>
        <a:lstStyle/>
        <a:p>
          <a:endParaRPr lang="en-US"/>
        </a:p>
      </dgm:t>
    </dgm:pt>
    <dgm:pt modelId="{5589558A-C603-AB4E-AA50-DF6A73F5FC36}">
      <dgm:prSet phldrT="[Text]"/>
      <dgm:spPr/>
      <dgm:t>
        <a:bodyPr/>
        <a:lstStyle/>
        <a:p>
          <a:r>
            <a:rPr lang="en-US" dirty="0"/>
            <a:t>Arizona Long Term Care/DDD</a:t>
          </a:r>
        </a:p>
      </dgm:t>
    </dgm:pt>
    <dgm:pt modelId="{812E330B-DCEE-7B4D-B6DC-C5CB520EDD42}" type="parTrans" cxnId="{1D016C48-21AD-D848-8B9F-6025ED46BD69}">
      <dgm:prSet/>
      <dgm:spPr/>
      <dgm:t>
        <a:bodyPr/>
        <a:lstStyle/>
        <a:p>
          <a:endParaRPr lang="en-US"/>
        </a:p>
      </dgm:t>
    </dgm:pt>
    <dgm:pt modelId="{AA1E8E0F-04AD-1041-BF84-9713184275D0}" type="sibTrans" cxnId="{1D016C48-21AD-D848-8B9F-6025ED46BD69}">
      <dgm:prSet/>
      <dgm:spPr/>
      <dgm:t>
        <a:bodyPr/>
        <a:lstStyle/>
        <a:p>
          <a:endParaRPr lang="en-US"/>
        </a:p>
      </dgm:t>
    </dgm:pt>
    <dgm:pt modelId="{6EF6BF8C-8982-A04A-875B-B767FCBBB0B1}">
      <dgm:prSet phldrT="[Text]"/>
      <dgm:spPr/>
      <dgm:t>
        <a:bodyPr/>
        <a:lstStyle/>
        <a:p>
          <a:r>
            <a:rPr lang="en-US" dirty="0"/>
            <a:t>Medicaid Acute Plans</a:t>
          </a:r>
        </a:p>
      </dgm:t>
    </dgm:pt>
    <dgm:pt modelId="{3101D00E-7289-DA4E-9D60-35C31E05C846}" type="parTrans" cxnId="{78174577-47B9-774F-82BD-1FEDC46A1DA3}">
      <dgm:prSet/>
      <dgm:spPr/>
      <dgm:t>
        <a:bodyPr/>
        <a:lstStyle/>
        <a:p>
          <a:endParaRPr lang="en-US"/>
        </a:p>
      </dgm:t>
    </dgm:pt>
    <dgm:pt modelId="{0C4042E7-2F05-0C46-97AF-11EEB17F9806}" type="sibTrans" cxnId="{78174577-47B9-774F-82BD-1FEDC46A1DA3}">
      <dgm:prSet/>
      <dgm:spPr/>
      <dgm:t>
        <a:bodyPr/>
        <a:lstStyle/>
        <a:p>
          <a:endParaRPr lang="en-US"/>
        </a:p>
      </dgm:t>
    </dgm:pt>
    <dgm:pt modelId="{FA68C4FC-880C-4B46-8411-94A218FB85D8}">
      <dgm:prSet phldrT="[Text]"/>
      <dgm:spPr/>
      <dgm:t>
        <a:bodyPr/>
        <a:lstStyle/>
        <a:p>
          <a:r>
            <a:rPr lang="en-US" dirty="0"/>
            <a:t>Department of Child Safety</a:t>
          </a:r>
        </a:p>
      </dgm:t>
    </dgm:pt>
    <dgm:pt modelId="{C100E8C2-E574-2144-B4F5-8FE866DAD524}" type="parTrans" cxnId="{49EAB120-4CFD-8548-A641-A35C9D15C228}">
      <dgm:prSet/>
      <dgm:spPr/>
      <dgm:t>
        <a:bodyPr/>
        <a:lstStyle/>
        <a:p>
          <a:endParaRPr lang="en-US"/>
        </a:p>
      </dgm:t>
    </dgm:pt>
    <dgm:pt modelId="{C9FE9335-D43D-F845-BB37-ECF78E2C5F26}" type="sibTrans" cxnId="{49EAB120-4CFD-8548-A641-A35C9D15C228}">
      <dgm:prSet/>
      <dgm:spPr/>
      <dgm:t>
        <a:bodyPr/>
        <a:lstStyle/>
        <a:p>
          <a:endParaRPr lang="en-US"/>
        </a:p>
      </dgm:t>
    </dgm:pt>
    <dgm:pt modelId="{1964DF89-0F61-244C-AB09-F80B7829B08F}" type="asst">
      <dgm:prSet phldrT="[Text]"/>
      <dgm:spPr/>
      <dgm:t>
        <a:bodyPr/>
        <a:lstStyle/>
        <a:p>
          <a:r>
            <a:rPr lang="en-US" dirty="0"/>
            <a:t>Regional Behavior Health Authority</a:t>
          </a:r>
        </a:p>
      </dgm:t>
    </dgm:pt>
    <dgm:pt modelId="{D76AFB4B-F913-6647-9263-7DCDD8331C23}" type="sibTrans" cxnId="{214D5FE8-913D-8C4C-9777-98697EA6911B}">
      <dgm:prSet/>
      <dgm:spPr/>
      <dgm:t>
        <a:bodyPr/>
        <a:lstStyle/>
        <a:p>
          <a:endParaRPr lang="en-US"/>
        </a:p>
      </dgm:t>
    </dgm:pt>
    <dgm:pt modelId="{2896EFBD-A4F4-3649-9E63-1932F5DBC36A}" type="parTrans" cxnId="{214D5FE8-913D-8C4C-9777-98697EA6911B}">
      <dgm:prSet/>
      <dgm:spPr/>
      <dgm:t>
        <a:bodyPr/>
        <a:lstStyle/>
        <a:p>
          <a:endParaRPr lang="en-US"/>
        </a:p>
      </dgm:t>
    </dgm:pt>
    <dgm:pt modelId="{F8966368-562E-284E-AC53-FEEFFA2230EB}">
      <dgm:prSet phldrT="[Text]"/>
      <dgm:spPr/>
      <dgm:t>
        <a:bodyPr/>
        <a:lstStyle/>
        <a:p>
          <a:r>
            <a:rPr lang="en-US" dirty="0"/>
            <a:t>FFS / AIH/ Tribal/ FES</a:t>
          </a:r>
        </a:p>
      </dgm:t>
    </dgm:pt>
    <dgm:pt modelId="{B44E0C01-A854-B54D-9F0E-4458D4A4F9F2}" type="parTrans" cxnId="{5A3F5FC1-2846-0A42-AA21-0F80632CB1C6}">
      <dgm:prSet/>
      <dgm:spPr/>
      <dgm:t>
        <a:bodyPr/>
        <a:lstStyle/>
        <a:p>
          <a:endParaRPr lang="en-US"/>
        </a:p>
      </dgm:t>
    </dgm:pt>
    <dgm:pt modelId="{CB99575F-3CCD-3D40-9C40-021180E01841}" type="sibTrans" cxnId="{5A3F5FC1-2846-0A42-AA21-0F80632CB1C6}">
      <dgm:prSet/>
      <dgm:spPr/>
      <dgm:t>
        <a:bodyPr/>
        <a:lstStyle/>
        <a:p>
          <a:endParaRPr lang="en-US"/>
        </a:p>
      </dgm:t>
    </dgm:pt>
    <dgm:pt modelId="{BFD71313-2231-F245-BF17-06A16D2FA918}" type="pres">
      <dgm:prSet presAssocID="{B12291F9-09B7-AC47-8D2B-902922AC605D}" presName="hierChild1" presStyleCnt="0">
        <dgm:presLayoutVars>
          <dgm:orgChart val="1"/>
          <dgm:chPref val="1"/>
          <dgm:dir/>
          <dgm:animOne val="branch"/>
          <dgm:animLvl val="lvl"/>
          <dgm:resizeHandles/>
        </dgm:presLayoutVars>
      </dgm:prSet>
      <dgm:spPr/>
    </dgm:pt>
    <dgm:pt modelId="{B786CFDD-D94D-B045-898B-D36CDC3D0536}" type="pres">
      <dgm:prSet presAssocID="{B904FD68-0E6A-D246-BAB4-2F239DB239BD}" presName="hierRoot1" presStyleCnt="0">
        <dgm:presLayoutVars>
          <dgm:hierBranch val="init"/>
        </dgm:presLayoutVars>
      </dgm:prSet>
      <dgm:spPr/>
    </dgm:pt>
    <dgm:pt modelId="{9C0C7B75-E77F-B540-88A9-FEBBBAC25739}" type="pres">
      <dgm:prSet presAssocID="{B904FD68-0E6A-D246-BAB4-2F239DB239BD}" presName="rootComposite1" presStyleCnt="0"/>
      <dgm:spPr/>
    </dgm:pt>
    <dgm:pt modelId="{9B5073AD-D777-9149-A311-C12B05CC1170}" type="pres">
      <dgm:prSet presAssocID="{B904FD68-0E6A-D246-BAB4-2F239DB239BD}" presName="rootText1" presStyleLbl="node0" presStyleIdx="0" presStyleCnt="1">
        <dgm:presLayoutVars>
          <dgm:chPref val="3"/>
        </dgm:presLayoutVars>
      </dgm:prSet>
      <dgm:spPr/>
    </dgm:pt>
    <dgm:pt modelId="{6D89F299-2444-DA49-9520-3CD0802EE26D}" type="pres">
      <dgm:prSet presAssocID="{B904FD68-0E6A-D246-BAB4-2F239DB239BD}" presName="rootConnector1" presStyleLbl="node1" presStyleIdx="0" presStyleCnt="0"/>
      <dgm:spPr/>
    </dgm:pt>
    <dgm:pt modelId="{78CE920B-8404-9B4B-86EC-69EE24BC7B2B}" type="pres">
      <dgm:prSet presAssocID="{B904FD68-0E6A-D246-BAB4-2F239DB239BD}" presName="hierChild2" presStyleCnt="0"/>
      <dgm:spPr/>
    </dgm:pt>
    <dgm:pt modelId="{F17ACD4D-4519-7C41-9860-A58F398FE4EF}" type="pres">
      <dgm:prSet presAssocID="{812E330B-DCEE-7B4D-B6DC-C5CB520EDD42}" presName="Name37" presStyleLbl="parChTrans1D2" presStyleIdx="0" presStyleCnt="5"/>
      <dgm:spPr/>
    </dgm:pt>
    <dgm:pt modelId="{AD066037-8D08-AE44-A545-DC7D13328C40}" type="pres">
      <dgm:prSet presAssocID="{5589558A-C603-AB4E-AA50-DF6A73F5FC36}" presName="hierRoot2" presStyleCnt="0">
        <dgm:presLayoutVars>
          <dgm:hierBranch val="init"/>
        </dgm:presLayoutVars>
      </dgm:prSet>
      <dgm:spPr/>
    </dgm:pt>
    <dgm:pt modelId="{FD189CA0-E3F4-8144-9646-FF601CF2B4F7}" type="pres">
      <dgm:prSet presAssocID="{5589558A-C603-AB4E-AA50-DF6A73F5FC36}" presName="rootComposite" presStyleCnt="0"/>
      <dgm:spPr/>
    </dgm:pt>
    <dgm:pt modelId="{25A69B5C-4299-164D-AD2C-55B0573D49BE}" type="pres">
      <dgm:prSet presAssocID="{5589558A-C603-AB4E-AA50-DF6A73F5FC36}" presName="rootText" presStyleLbl="node2" presStyleIdx="0" presStyleCnt="4">
        <dgm:presLayoutVars>
          <dgm:chPref val="3"/>
        </dgm:presLayoutVars>
      </dgm:prSet>
      <dgm:spPr/>
    </dgm:pt>
    <dgm:pt modelId="{FE064D36-DC13-3A45-A7C7-86E251103FCD}" type="pres">
      <dgm:prSet presAssocID="{5589558A-C603-AB4E-AA50-DF6A73F5FC36}" presName="rootConnector" presStyleLbl="node2" presStyleIdx="0" presStyleCnt="4"/>
      <dgm:spPr/>
    </dgm:pt>
    <dgm:pt modelId="{9B5574DD-2E72-754C-B4BD-D557C11D949C}" type="pres">
      <dgm:prSet presAssocID="{5589558A-C603-AB4E-AA50-DF6A73F5FC36}" presName="hierChild4" presStyleCnt="0"/>
      <dgm:spPr/>
    </dgm:pt>
    <dgm:pt modelId="{E4295E00-E18F-E347-8BF5-0A070CA6CD2B}" type="pres">
      <dgm:prSet presAssocID="{5589558A-C603-AB4E-AA50-DF6A73F5FC36}" presName="hierChild5" presStyleCnt="0"/>
      <dgm:spPr/>
    </dgm:pt>
    <dgm:pt modelId="{BF110E64-EEF9-A04C-B4DE-6F8FB25FA5B1}" type="pres">
      <dgm:prSet presAssocID="{3101D00E-7289-DA4E-9D60-35C31E05C846}" presName="Name37" presStyleLbl="parChTrans1D2" presStyleIdx="1" presStyleCnt="5"/>
      <dgm:spPr/>
    </dgm:pt>
    <dgm:pt modelId="{485CB1B3-DDB3-DA40-93CC-7792E4371B2E}" type="pres">
      <dgm:prSet presAssocID="{6EF6BF8C-8982-A04A-875B-B767FCBBB0B1}" presName="hierRoot2" presStyleCnt="0">
        <dgm:presLayoutVars>
          <dgm:hierBranch val="init"/>
        </dgm:presLayoutVars>
      </dgm:prSet>
      <dgm:spPr/>
    </dgm:pt>
    <dgm:pt modelId="{4987783B-75D4-BB4B-B39B-3339D86AA77D}" type="pres">
      <dgm:prSet presAssocID="{6EF6BF8C-8982-A04A-875B-B767FCBBB0B1}" presName="rootComposite" presStyleCnt="0"/>
      <dgm:spPr/>
    </dgm:pt>
    <dgm:pt modelId="{195E60DD-15DD-E34E-8CD2-BB7148C6EE3A}" type="pres">
      <dgm:prSet presAssocID="{6EF6BF8C-8982-A04A-875B-B767FCBBB0B1}" presName="rootText" presStyleLbl="node2" presStyleIdx="1" presStyleCnt="4">
        <dgm:presLayoutVars>
          <dgm:chPref val="3"/>
        </dgm:presLayoutVars>
      </dgm:prSet>
      <dgm:spPr/>
    </dgm:pt>
    <dgm:pt modelId="{3072564E-0879-A242-B492-5B6B27102162}" type="pres">
      <dgm:prSet presAssocID="{6EF6BF8C-8982-A04A-875B-B767FCBBB0B1}" presName="rootConnector" presStyleLbl="node2" presStyleIdx="1" presStyleCnt="4"/>
      <dgm:spPr/>
    </dgm:pt>
    <dgm:pt modelId="{374AE50B-F8D0-664F-8068-642840AB5ABD}" type="pres">
      <dgm:prSet presAssocID="{6EF6BF8C-8982-A04A-875B-B767FCBBB0B1}" presName="hierChild4" presStyleCnt="0"/>
      <dgm:spPr/>
    </dgm:pt>
    <dgm:pt modelId="{0B3753DD-885F-404D-AC4E-050449828430}" type="pres">
      <dgm:prSet presAssocID="{6EF6BF8C-8982-A04A-875B-B767FCBBB0B1}" presName="hierChild5" presStyleCnt="0"/>
      <dgm:spPr/>
    </dgm:pt>
    <dgm:pt modelId="{EE35D8AE-92F6-AB49-940D-B5C56926451F}" type="pres">
      <dgm:prSet presAssocID="{C100E8C2-E574-2144-B4F5-8FE866DAD524}" presName="Name37" presStyleLbl="parChTrans1D2" presStyleIdx="2" presStyleCnt="5"/>
      <dgm:spPr/>
    </dgm:pt>
    <dgm:pt modelId="{FAA945B3-1FE0-9C46-97A0-B06524FDD145}" type="pres">
      <dgm:prSet presAssocID="{FA68C4FC-880C-4B46-8411-94A218FB85D8}" presName="hierRoot2" presStyleCnt="0">
        <dgm:presLayoutVars>
          <dgm:hierBranch val="init"/>
        </dgm:presLayoutVars>
      </dgm:prSet>
      <dgm:spPr/>
    </dgm:pt>
    <dgm:pt modelId="{AE9C4D4E-CFCC-024F-B751-C904EAA1B67F}" type="pres">
      <dgm:prSet presAssocID="{FA68C4FC-880C-4B46-8411-94A218FB85D8}" presName="rootComposite" presStyleCnt="0"/>
      <dgm:spPr/>
    </dgm:pt>
    <dgm:pt modelId="{E86197A5-4F50-4843-AF69-5506C7FD3724}" type="pres">
      <dgm:prSet presAssocID="{FA68C4FC-880C-4B46-8411-94A218FB85D8}" presName="rootText" presStyleLbl="node2" presStyleIdx="2" presStyleCnt="4">
        <dgm:presLayoutVars>
          <dgm:chPref val="3"/>
        </dgm:presLayoutVars>
      </dgm:prSet>
      <dgm:spPr/>
    </dgm:pt>
    <dgm:pt modelId="{72A32C75-A785-DF4D-AAD8-82B0B9463C20}" type="pres">
      <dgm:prSet presAssocID="{FA68C4FC-880C-4B46-8411-94A218FB85D8}" presName="rootConnector" presStyleLbl="node2" presStyleIdx="2" presStyleCnt="4"/>
      <dgm:spPr/>
    </dgm:pt>
    <dgm:pt modelId="{EEBE8996-470F-A645-8AB3-6A596C1F6734}" type="pres">
      <dgm:prSet presAssocID="{FA68C4FC-880C-4B46-8411-94A218FB85D8}" presName="hierChild4" presStyleCnt="0"/>
      <dgm:spPr/>
    </dgm:pt>
    <dgm:pt modelId="{C1C4A70B-EC15-8141-93D4-9DCD2922B7CD}" type="pres">
      <dgm:prSet presAssocID="{FA68C4FC-880C-4B46-8411-94A218FB85D8}" presName="hierChild5" presStyleCnt="0"/>
      <dgm:spPr/>
    </dgm:pt>
    <dgm:pt modelId="{05F1A4A4-A1CF-3645-942D-7465D0AD27AA}" type="pres">
      <dgm:prSet presAssocID="{B44E0C01-A854-B54D-9F0E-4458D4A4F9F2}" presName="Name37" presStyleLbl="parChTrans1D2" presStyleIdx="3" presStyleCnt="5"/>
      <dgm:spPr/>
    </dgm:pt>
    <dgm:pt modelId="{9249BF41-502F-7048-8142-5ABC82242FB1}" type="pres">
      <dgm:prSet presAssocID="{F8966368-562E-284E-AC53-FEEFFA2230EB}" presName="hierRoot2" presStyleCnt="0">
        <dgm:presLayoutVars>
          <dgm:hierBranch val="init"/>
        </dgm:presLayoutVars>
      </dgm:prSet>
      <dgm:spPr/>
    </dgm:pt>
    <dgm:pt modelId="{FA3748C9-3ED4-7E46-A757-5FFDBB85654E}" type="pres">
      <dgm:prSet presAssocID="{F8966368-562E-284E-AC53-FEEFFA2230EB}" presName="rootComposite" presStyleCnt="0"/>
      <dgm:spPr/>
    </dgm:pt>
    <dgm:pt modelId="{426E7E75-2B67-5341-AE19-205610FF693C}" type="pres">
      <dgm:prSet presAssocID="{F8966368-562E-284E-AC53-FEEFFA2230EB}" presName="rootText" presStyleLbl="node2" presStyleIdx="3" presStyleCnt="4">
        <dgm:presLayoutVars>
          <dgm:chPref val="3"/>
        </dgm:presLayoutVars>
      </dgm:prSet>
      <dgm:spPr/>
    </dgm:pt>
    <dgm:pt modelId="{12C2297A-C0DD-3140-AEE6-774F164D7235}" type="pres">
      <dgm:prSet presAssocID="{F8966368-562E-284E-AC53-FEEFFA2230EB}" presName="rootConnector" presStyleLbl="node2" presStyleIdx="3" presStyleCnt="4"/>
      <dgm:spPr/>
    </dgm:pt>
    <dgm:pt modelId="{891F8067-0129-204D-B115-7103CC6BF1DA}" type="pres">
      <dgm:prSet presAssocID="{F8966368-562E-284E-AC53-FEEFFA2230EB}" presName="hierChild4" presStyleCnt="0"/>
      <dgm:spPr/>
    </dgm:pt>
    <dgm:pt modelId="{433D9F21-982D-7941-BAE1-35B0B5E99889}" type="pres">
      <dgm:prSet presAssocID="{F8966368-562E-284E-AC53-FEEFFA2230EB}" presName="hierChild5" presStyleCnt="0"/>
      <dgm:spPr/>
    </dgm:pt>
    <dgm:pt modelId="{B2889518-D34C-F049-A3DD-C9071F8019CA}" type="pres">
      <dgm:prSet presAssocID="{B904FD68-0E6A-D246-BAB4-2F239DB239BD}" presName="hierChild3" presStyleCnt="0"/>
      <dgm:spPr/>
    </dgm:pt>
    <dgm:pt modelId="{AD74A37B-6828-D147-8DCC-B718CD7CA840}" type="pres">
      <dgm:prSet presAssocID="{2896EFBD-A4F4-3649-9E63-1932F5DBC36A}" presName="Name111" presStyleLbl="parChTrans1D2" presStyleIdx="4" presStyleCnt="5"/>
      <dgm:spPr/>
    </dgm:pt>
    <dgm:pt modelId="{E87DC43B-26A4-3043-862C-C792906A82B6}" type="pres">
      <dgm:prSet presAssocID="{1964DF89-0F61-244C-AB09-F80B7829B08F}" presName="hierRoot3" presStyleCnt="0">
        <dgm:presLayoutVars>
          <dgm:hierBranch val="init"/>
        </dgm:presLayoutVars>
      </dgm:prSet>
      <dgm:spPr/>
    </dgm:pt>
    <dgm:pt modelId="{33AB1045-75F7-E040-8BFB-D3EB9946C97A}" type="pres">
      <dgm:prSet presAssocID="{1964DF89-0F61-244C-AB09-F80B7829B08F}" presName="rootComposite3" presStyleCnt="0"/>
      <dgm:spPr/>
    </dgm:pt>
    <dgm:pt modelId="{9C0A1B93-4331-4049-91F5-6E2F83F5D825}" type="pres">
      <dgm:prSet presAssocID="{1964DF89-0F61-244C-AB09-F80B7829B08F}" presName="rootText3" presStyleLbl="asst1" presStyleIdx="0" presStyleCnt="1" custLinFactNeighborX="-21787" custLinFactNeighborY="-2623">
        <dgm:presLayoutVars>
          <dgm:chPref val="3"/>
        </dgm:presLayoutVars>
      </dgm:prSet>
      <dgm:spPr/>
    </dgm:pt>
    <dgm:pt modelId="{55E28AF0-58B9-1043-AE5F-A31BF0757D68}" type="pres">
      <dgm:prSet presAssocID="{1964DF89-0F61-244C-AB09-F80B7829B08F}" presName="rootConnector3" presStyleLbl="asst1" presStyleIdx="0" presStyleCnt="1"/>
      <dgm:spPr/>
    </dgm:pt>
    <dgm:pt modelId="{12896838-A012-1E45-BB58-D7B169BCF793}" type="pres">
      <dgm:prSet presAssocID="{1964DF89-0F61-244C-AB09-F80B7829B08F}" presName="hierChild6" presStyleCnt="0"/>
      <dgm:spPr/>
    </dgm:pt>
    <dgm:pt modelId="{C5494951-4821-D64B-8EFB-F7CF5CA25901}" type="pres">
      <dgm:prSet presAssocID="{1964DF89-0F61-244C-AB09-F80B7829B08F}" presName="hierChild7" presStyleCnt="0"/>
      <dgm:spPr/>
    </dgm:pt>
  </dgm:ptLst>
  <dgm:cxnLst>
    <dgm:cxn modelId="{DE904C03-DD60-4342-92D4-DF8FFF25A28F}" type="presOf" srcId="{5589558A-C603-AB4E-AA50-DF6A73F5FC36}" destId="{FE064D36-DC13-3A45-A7C7-86E251103FCD}" srcOrd="1" destOrd="0" presId="urn:microsoft.com/office/officeart/2005/8/layout/orgChart1"/>
    <dgm:cxn modelId="{2AB5B405-2CFB-B941-9D8B-0B9236F794AE}" type="presOf" srcId="{6EF6BF8C-8982-A04A-875B-B767FCBBB0B1}" destId="{3072564E-0879-A242-B492-5B6B27102162}" srcOrd="1" destOrd="0" presId="urn:microsoft.com/office/officeart/2005/8/layout/orgChart1"/>
    <dgm:cxn modelId="{FD0E4514-BF52-5A4B-B19C-7CFA0563B265}" type="presOf" srcId="{F8966368-562E-284E-AC53-FEEFFA2230EB}" destId="{426E7E75-2B67-5341-AE19-205610FF693C}" srcOrd="0" destOrd="0" presId="urn:microsoft.com/office/officeart/2005/8/layout/orgChart1"/>
    <dgm:cxn modelId="{00FB971A-FE50-0D46-9359-F96DA83C3250}" type="presOf" srcId="{812E330B-DCEE-7B4D-B6DC-C5CB520EDD42}" destId="{F17ACD4D-4519-7C41-9860-A58F398FE4EF}" srcOrd="0" destOrd="0" presId="urn:microsoft.com/office/officeart/2005/8/layout/orgChart1"/>
    <dgm:cxn modelId="{B37D541C-FE77-C841-85EA-AF3170C9B49D}" type="presOf" srcId="{3101D00E-7289-DA4E-9D60-35C31E05C846}" destId="{BF110E64-EEF9-A04C-B4DE-6F8FB25FA5B1}" srcOrd="0" destOrd="0" presId="urn:microsoft.com/office/officeart/2005/8/layout/orgChart1"/>
    <dgm:cxn modelId="{49EAB120-4CFD-8548-A641-A35C9D15C228}" srcId="{B904FD68-0E6A-D246-BAB4-2F239DB239BD}" destId="{FA68C4FC-880C-4B46-8411-94A218FB85D8}" srcOrd="3" destOrd="0" parTransId="{C100E8C2-E574-2144-B4F5-8FE866DAD524}" sibTransId="{C9FE9335-D43D-F845-BB37-ECF78E2C5F26}"/>
    <dgm:cxn modelId="{0739FD24-344E-F949-A614-EC0D48D554CA}" type="presOf" srcId="{2896EFBD-A4F4-3649-9E63-1932F5DBC36A}" destId="{AD74A37B-6828-D147-8DCC-B718CD7CA840}" srcOrd="0" destOrd="0" presId="urn:microsoft.com/office/officeart/2005/8/layout/orgChart1"/>
    <dgm:cxn modelId="{7FC83A38-262B-ED41-868E-9B608023288C}" type="presOf" srcId="{B44E0C01-A854-B54D-9F0E-4458D4A4F9F2}" destId="{05F1A4A4-A1CF-3645-942D-7465D0AD27AA}" srcOrd="0" destOrd="0" presId="urn:microsoft.com/office/officeart/2005/8/layout/orgChart1"/>
    <dgm:cxn modelId="{78283A39-D952-D643-91A6-44C33469A8A8}" type="presOf" srcId="{FA68C4FC-880C-4B46-8411-94A218FB85D8}" destId="{E86197A5-4F50-4843-AF69-5506C7FD3724}" srcOrd="0" destOrd="0" presId="urn:microsoft.com/office/officeart/2005/8/layout/orgChart1"/>
    <dgm:cxn modelId="{B41A383E-A5BA-0448-913C-6A790D054721}" type="presOf" srcId="{F8966368-562E-284E-AC53-FEEFFA2230EB}" destId="{12C2297A-C0DD-3140-AEE6-774F164D7235}" srcOrd="1" destOrd="0" presId="urn:microsoft.com/office/officeart/2005/8/layout/orgChart1"/>
    <dgm:cxn modelId="{1D016C48-21AD-D848-8B9F-6025ED46BD69}" srcId="{B904FD68-0E6A-D246-BAB4-2F239DB239BD}" destId="{5589558A-C603-AB4E-AA50-DF6A73F5FC36}" srcOrd="1" destOrd="0" parTransId="{812E330B-DCEE-7B4D-B6DC-C5CB520EDD42}" sibTransId="{AA1E8E0F-04AD-1041-BF84-9713184275D0}"/>
    <dgm:cxn modelId="{59033051-0BCA-8E4B-9939-DB886A25A9D1}" type="presOf" srcId="{1964DF89-0F61-244C-AB09-F80B7829B08F}" destId="{55E28AF0-58B9-1043-AE5F-A31BF0757D68}" srcOrd="1" destOrd="0" presId="urn:microsoft.com/office/officeart/2005/8/layout/orgChart1"/>
    <dgm:cxn modelId="{DE667651-B967-C249-8049-AD87A528A1A6}" type="presOf" srcId="{1964DF89-0F61-244C-AB09-F80B7829B08F}" destId="{9C0A1B93-4331-4049-91F5-6E2F83F5D825}" srcOrd="0" destOrd="0" presId="urn:microsoft.com/office/officeart/2005/8/layout/orgChart1"/>
    <dgm:cxn modelId="{EEFC2A6D-F87E-D64F-B72A-18D6560B2B58}" type="presOf" srcId="{B12291F9-09B7-AC47-8D2B-902922AC605D}" destId="{BFD71313-2231-F245-BF17-06A16D2FA918}" srcOrd="0" destOrd="0" presId="urn:microsoft.com/office/officeart/2005/8/layout/orgChart1"/>
    <dgm:cxn modelId="{C818AC73-C297-BA43-BDCA-56B461A90691}" type="presOf" srcId="{B904FD68-0E6A-D246-BAB4-2F239DB239BD}" destId="{9B5073AD-D777-9149-A311-C12B05CC1170}" srcOrd="0" destOrd="0" presId="urn:microsoft.com/office/officeart/2005/8/layout/orgChart1"/>
    <dgm:cxn modelId="{78174577-47B9-774F-82BD-1FEDC46A1DA3}" srcId="{B904FD68-0E6A-D246-BAB4-2F239DB239BD}" destId="{6EF6BF8C-8982-A04A-875B-B767FCBBB0B1}" srcOrd="2" destOrd="0" parTransId="{3101D00E-7289-DA4E-9D60-35C31E05C846}" sibTransId="{0C4042E7-2F05-0C46-97AF-11EEB17F9806}"/>
    <dgm:cxn modelId="{8D56F295-0CB5-3840-B0AA-C8825F693381}" type="presOf" srcId="{FA68C4FC-880C-4B46-8411-94A218FB85D8}" destId="{72A32C75-A785-DF4D-AAD8-82B0B9463C20}" srcOrd="1" destOrd="0" presId="urn:microsoft.com/office/officeart/2005/8/layout/orgChart1"/>
    <dgm:cxn modelId="{13C2919F-65E4-0B46-B743-D430E809BED6}" srcId="{B12291F9-09B7-AC47-8D2B-902922AC605D}" destId="{B904FD68-0E6A-D246-BAB4-2F239DB239BD}" srcOrd="0" destOrd="0" parTransId="{799B1D32-CF8C-2946-AB68-3F02E8B35A9D}" sibTransId="{EEC0382B-5DDC-2249-A7DF-40B002C3C64E}"/>
    <dgm:cxn modelId="{F8663EAC-45BB-4245-9077-2AD98CC275B8}" type="presOf" srcId="{C100E8C2-E574-2144-B4F5-8FE866DAD524}" destId="{EE35D8AE-92F6-AB49-940D-B5C56926451F}" srcOrd="0" destOrd="0" presId="urn:microsoft.com/office/officeart/2005/8/layout/orgChart1"/>
    <dgm:cxn modelId="{3F02F2B0-94E9-7D49-94A9-1655E45977A6}" type="presOf" srcId="{6EF6BF8C-8982-A04A-875B-B767FCBBB0B1}" destId="{195E60DD-15DD-E34E-8CD2-BB7148C6EE3A}" srcOrd="0" destOrd="0" presId="urn:microsoft.com/office/officeart/2005/8/layout/orgChart1"/>
    <dgm:cxn modelId="{5A3F5FC1-2846-0A42-AA21-0F80632CB1C6}" srcId="{B904FD68-0E6A-D246-BAB4-2F239DB239BD}" destId="{F8966368-562E-284E-AC53-FEEFFA2230EB}" srcOrd="4" destOrd="0" parTransId="{B44E0C01-A854-B54D-9F0E-4458D4A4F9F2}" sibTransId="{CB99575F-3CCD-3D40-9C40-021180E01841}"/>
    <dgm:cxn modelId="{E23B1FDE-35CE-BF41-8C77-A48FBA3AAD4D}" type="presOf" srcId="{B904FD68-0E6A-D246-BAB4-2F239DB239BD}" destId="{6D89F299-2444-DA49-9520-3CD0802EE26D}" srcOrd="1" destOrd="0" presId="urn:microsoft.com/office/officeart/2005/8/layout/orgChart1"/>
    <dgm:cxn modelId="{002CA7E1-0962-0F44-A002-1A79E45E43BE}" type="presOf" srcId="{5589558A-C603-AB4E-AA50-DF6A73F5FC36}" destId="{25A69B5C-4299-164D-AD2C-55B0573D49BE}" srcOrd="0" destOrd="0" presId="urn:microsoft.com/office/officeart/2005/8/layout/orgChart1"/>
    <dgm:cxn modelId="{214D5FE8-913D-8C4C-9777-98697EA6911B}" srcId="{B904FD68-0E6A-D246-BAB4-2F239DB239BD}" destId="{1964DF89-0F61-244C-AB09-F80B7829B08F}" srcOrd="0" destOrd="0" parTransId="{2896EFBD-A4F4-3649-9E63-1932F5DBC36A}" sibTransId="{D76AFB4B-F913-6647-9263-7DCDD8331C23}"/>
    <dgm:cxn modelId="{9DA4C79E-DBAC-034E-B7F8-8D277DB574D8}" type="presParOf" srcId="{BFD71313-2231-F245-BF17-06A16D2FA918}" destId="{B786CFDD-D94D-B045-898B-D36CDC3D0536}" srcOrd="0" destOrd="0" presId="urn:microsoft.com/office/officeart/2005/8/layout/orgChart1"/>
    <dgm:cxn modelId="{BD4E21FC-05BB-EC4D-9B06-5BD1252DE50B}" type="presParOf" srcId="{B786CFDD-D94D-B045-898B-D36CDC3D0536}" destId="{9C0C7B75-E77F-B540-88A9-FEBBBAC25739}" srcOrd="0" destOrd="0" presId="urn:microsoft.com/office/officeart/2005/8/layout/orgChart1"/>
    <dgm:cxn modelId="{577597D9-DE2D-1B49-B469-4C0A67BCF429}" type="presParOf" srcId="{9C0C7B75-E77F-B540-88A9-FEBBBAC25739}" destId="{9B5073AD-D777-9149-A311-C12B05CC1170}" srcOrd="0" destOrd="0" presId="urn:microsoft.com/office/officeart/2005/8/layout/orgChart1"/>
    <dgm:cxn modelId="{E06718A6-7F6A-E549-9BD5-5AA3EAC3110B}" type="presParOf" srcId="{9C0C7B75-E77F-B540-88A9-FEBBBAC25739}" destId="{6D89F299-2444-DA49-9520-3CD0802EE26D}" srcOrd="1" destOrd="0" presId="urn:microsoft.com/office/officeart/2005/8/layout/orgChart1"/>
    <dgm:cxn modelId="{7A104E17-091E-0B42-977D-4814C3C4F4D6}" type="presParOf" srcId="{B786CFDD-D94D-B045-898B-D36CDC3D0536}" destId="{78CE920B-8404-9B4B-86EC-69EE24BC7B2B}" srcOrd="1" destOrd="0" presId="urn:microsoft.com/office/officeart/2005/8/layout/orgChart1"/>
    <dgm:cxn modelId="{5BCCB59B-7B5E-9A4F-BB04-E2A1179A38AD}" type="presParOf" srcId="{78CE920B-8404-9B4B-86EC-69EE24BC7B2B}" destId="{F17ACD4D-4519-7C41-9860-A58F398FE4EF}" srcOrd="0" destOrd="0" presId="urn:microsoft.com/office/officeart/2005/8/layout/orgChart1"/>
    <dgm:cxn modelId="{3FFD096D-660A-764A-8125-9AB63038A3D3}" type="presParOf" srcId="{78CE920B-8404-9B4B-86EC-69EE24BC7B2B}" destId="{AD066037-8D08-AE44-A545-DC7D13328C40}" srcOrd="1" destOrd="0" presId="urn:microsoft.com/office/officeart/2005/8/layout/orgChart1"/>
    <dgm:cxn modelId="{DE3750B4-329A-564B-8F72-32C06276858E}" type="presParOf" srcId="{AD066037-8D08-AE44-A545-DC7D13328C40}" destId="{FD189CA0-E3F4-8144-9646-FF601CF2B4F7}" srcOrd="0" destOrd="0" presId="urn:microsoft.com/office/officeart/2005/8/layout/orgChart1"/>
    <dgm:cxn modelId="{EF3F04E5-A380-6741-9D64-AF8461CDA6B6}" type="presParOf" srcId="{FD189CA0-E3F4-8144-9646-FF601CF2B4F7}" destId="{25A69B5C-4299-164D-AD2C-55B0573D49BE}" srcOrd="0" destOrd="0" presId="urn:microsoft.com/office/officeart/2005/8/layout/orgChart1"/>
    <dgm:cxn modelId="{433A071E-BDBC-6840-8345-993E15057E54}" type="presParOf" srcId="{FD189CA0-E3F4-8144-9646-FF601CF2B4F7}" destId="{FE064D36-DC13-3A45-A7C7-86E251103FCD}" srcOrd="1" destOrd="0" presId="urn:microsoft.com/office/officeart/2005/8/layout/orgChart1"/>
    <dgm:cxn modelId="{6FC59EBA-2B72-D849-924B-DCD269B90964}" type="presParOf" srcId="{AD066037-8D08-AE44-A545-DC7D13328C40}" destId="{9B5574DD-2E72-754C-B4BD-D557C11D949C}" srcOrd="1" destOrd="0" presId="urn:microsoft.com/office/officeart/2005/8/layout/orgChart1"/>
    <dgm:cxn modelId="{805ED078-2D61-D649-9160-E6C9623AE821}" type="presParOf" srcId="{AD066037-8D08-AE44-A545-DC7D13328C40}" destId="{E4295E00-E18F-E347-8BF5-0A070CA6CD2B}" srcOrd="2" destOrd="0" presId="urn:microsoft.com/office/officeart/2005/8/layout/orgChart1"/>
    <dgm:cxn modelId="{A1F8FE81-D4AC-CD4B-BF7E-2FE421054FBC}" type="presParOf" srcId="{78CE920B-8404-9B4B-86EC-69EE24BC7B2B}" destId="{BF110E64-EEF9-A04C-B4DE-6F8FB25FA5B1}" srcOrd="2" destOrd="0" presId="urn:microsoft.com/office/officeart/2005/8/layout/orgChart1"/>
    <dgm:cxn modelId="{4F972C66-377A-A94B-8B41-6F9A58A913F9}" type="presParOf" srcId="{78CE920B-8404-9B4B-86EC-69EE24BC7B2B}" destId="{485CB1B3-DDB3-DA40-93CC-7792E4371B2E}" srcOrd="3" destOrd="0" presId="urn:microsoft.com/office/officeart/2005/8/layout/orgChart1"/>
    <dgm:cxn modelId="{9D7C7013-FC0C-B14C-B6D2-8E33B1817F93}" type="presParOf" srcId="{485CB1B3-DDB3-DA40-93CC-7792E4371B2E}" destId="{4987783B-75D4-BB4B-B39B-3339D86AA77D}" srcOrd="0" destOrd="0" presId="urn:microsoft.com/office/officeart/2005/8/layout/orgChart1"/>
    <dgm:cxn modelId="{09A64B14-5E04-404E-B186-3EC8EDDD2A5D}" type="presParOf" srcId="{4987783B-75D4-BB4B-B39B-3339D86AA77D}" destId="{195E60DD-15DD-E34E-8CD2-BB7148C6EE3A}" srcOrd="0" destOrd="0" presId="urn:microsoft.com/office/officeart/2005/8/layout/orgChart1"/>
    <dgm:cxn modelId="{F32FEA57-A02A-3047-8BC9-98B1E907CFF9}" type="presParOf" srcId="{4987783B-75D4-BB4B-B39B-3339D86AA77D}" destId="{3072564E-0879-A242-B492-5B6B27102162}" srcOrd="1" destOrd="0" presId="urn:microsoft.com/office/officeart/2005/8/layout/orgChart1"/>
    <dgm:cxn modelId="{F01BB03D-49CB-F546-9F4B-C46E0F9EF2B4}" type="presParOf" srcId="{485CB1B3-DDB3-DA40-93CC-7792E4371B2E}" destId="{374AE50B-F8D0-664F-8068-642840AB5ABD}" srcOrd="1" destOrd="0" presId="urn:microsoft.com/office/officeart/2005/8/layout/orgChart1"/>
    <dgm:cxn modelId="{8B730707-626B-6C4F-8C32-BD7F81AC4C27}" type="presParOf" srcId="{485CB1B3-DDB3-DA40-93CC-7792E4371B2E}" destId="{0B3753DD-885F-404D-AC4E-050449828430}" srcOrd="2" destOrd="0" presId="urn:microsoft.com/office/officeart/2005/8/layout/orgChart1"/>
    <dgm:cxn modelId="{C40922F3-80B7-9D4E-BD05-B96C70FF05CC}" type="presParOf" srcId="{78CE920B-8404-9B4B-86EC-69EE24BC7B2B}" destId="{EE35D8AE-92F6-AB49-940D-B5C56926451F}" srcOrd="4" destOrd="0" presId="urn:microsoft.com/office/officeart/2005/8/layout/orgChart1"/>
    <dgm:cxn modelId="{52942B93-AD60-1C43-98E1-648BB28ABC2F}" type="presParOf" srcId="{78CE920B-8404-9B4B-86EC-69EE24BC7B2B}" destId="{FAA945B3-1FE0-9C46-97A0-B06524FDD145}" srcOrd="5" destOrd="0" presId="urn:microsoft.com/office/officeart/2005/8/layout/orgChart1"/>
    <dgm:cxn modelId="{71906B31-8F78-1444-9120-8BF624A7776A}" type="presParOf" srcId="{FAA945B3-1FE0-9C46-97A0-B06524FDD145}" destId="{AE9C4D4E-CFCC-024F-B751-C904EAA1B67F}" srcOrd="0" destOrd="0" presId="urn:microsoft.com/office/officeart/2005/8/layout/orgChart1"/>
    <dgm:cxn modelId="{3FF637C9-5930-954A-B7E9-298ADD400C97}" type="presParOf" srcId="{AE9C4D4E-CFCC-024F-B751-C904EAA1B67F}" destId="{E86197A5-4F50-4843-AF69-5506C7FD3724}" srcOrd="0" destOrd="0" presId="urn:microsoft.com/office/officeart/2005/8/layout/orgChart1"/>
    <dgm:cxn modelId="{6878A60D-0CFA-8E47-BB7E-4BDFCAA8CA84}" type="presParOf" srcId="{AE9C4D4E-CFCC-024F-B751-C904EAA1B67F}" destId="{72A32C75-A785-DF4D-AAD8-82B0B9463C20}" srcOrd="1" destOrd="0" presId="urn:microsoft.com/office/officeart/2005/8/layout/orgChart1"/>
    <dgm:cxn modelId="{9DB8BF84-2D6E-DB46-B03B-65931D79DB9B}" type="presParOf" srcId="{FAA945B3-1FE0-9C46-97A0-B06524FDD145}" destId="{EEBE8996-470F-A645-8AB3-6A596C1F6734}" srcOrd="1" destOrd="0" presId="urn:microsoft.com/office/officeart/2005/8/layout/orgChart1"/>
    <dgm:cxn modelId="{F412FAEC-E96C-6748-97CE-026673641305}" type="presParOf" srcId="{FAA945B3-1FE0-9C46-97A0-B06524FDD145}" destId="{C1C4A70B-EC15-8141-93D4-9DCD2922B7CD}" srcOrd="2" destOrd="0" presId="urn:microsoft.com/office/officeart/2005/8/layout/orgChart1"/>
    <dgm:cxn modelId="{2D98E5A1-B71E-BE45-B73A-4098FD63A174}" type="presParOf" srcId="{78CE920B-8404-9B4B-86EC-69EE24BC7B2B}" destId="{05F1A4A4-A1CF-3645-942D-7465D0AD27AA}" srcOrd="6" destOrd="0" presId="urn:microsoft.com/office/officeart/2005/8/layout/orgChart1"/>
    <dgm:cxn modelId="{65FB4931-5B76-3447-9250-C1DF6293EEA8}" type="presParOf" srcId="{78CE920B-8404-9B4B-86EC-69EE24BC7B2B}" destId="{9249BF41-502F-7048-8142-5ABC82242FB1}" srcOrd="7" destOrd="0" presId="urn:microsoft.com/office/officeart/2005/8/layout/orgChart1"/>
    <dgm:cxn modelId="{C83DD253-B535-844B-BD8B-8506188859A5}" type="presParOf" srcId="{9249BF41-502F-7048-8142-5ABC82242FB1}" destId="{FA3748C9-3ED4-7E46-A757-5FFDBB85654E}" srcOrd="0" destOrd="0" presId="urn:microsoft.com/office/officeart/2005/8/layout/orgChart1"/>
    <dgm:cxn modelId="{99279F3D-0910-DF4C-97B4-53A7A8D4D96A}" type="presParOf" srcId="{FA3748C9-3ED4-7E46-A757-5FFDBB85654E}" destId="{426E7E75-2B67-5341-AE19-205610FF693C}" srcOrd="0" destOrd="0" presId="urn:microsoft.com/office/officeart/2005/8/layout/orgChart1"/>
    <dgm:cxn modelId="{9AD708B0-5D14-1C4A-8A15-633D8CD4A24B}" type="presParOf" srcId="{FA3748C9-3ED4-7E46-A757-5FFDBB85654E}" destId="{12C2297A-C0DD-3140-AEE6-774F164D7235}" srcOrd="1" destOrd="0" presId="urn:microsoft.com/office/officeart/2005/8/layout/orgChart1"/>
    <dgm:cxn modelId="{D7B7F118-EC86-F445-93EC-90AC2EDE099E}" type="presParOf" srcId="{9249BF41-502F-7048-8142-5ABC82242FB1}" destId="{891F8067-0129-204D-B115-7103CC6BF1DA}" srcOrd="1" destOrd="0" presId="urn:microsoft.com/office/officeart/2005/8/layout/orgChart1"/>
    <dgm:cxn modelId="{A29D7576-324A-1A4C-80ED-8AF8C11C70B1}" type="presParOf" srcId="{9249BF41-502F-7048-8142-5ABC82242FB1}" destId="{433D9F21-982D-7941-BAE1-35B0B5E99889}" srcOrd="2" destOrd="0" presId="urn:microsoft.com/office/officeart/2005/8/layout/orgChart1"/>
    <dgm:cxn modelId="{44C71BCD-6AE3-1540-8903-26BE966BE666}" type="presParOf" srcId="{B786CFDD-D94D-B045-898B-D36CDC3D0536}" destId="{B2889518-D34C-F049-A3DD-C9071F8019CA}" srcOrd="2" destOrd="0" presId="urn:microsoft.com/office/officeart/2005/8/layout/orgChart1"/>
    <dgm:cxn modelId="{203865D0-2765-9447-97BF-FD322B3AE288}" type="presParOf" srcId="{B2889518-D34C-F049-A3DD-C9071F8019CA}" destId="{AD74A37B-6828-D147-8DCC-B718CD7CA840}" srcOrd="0" destOrd="0" presId="urn:microsoft.com/office/officeart/2005/8/layout/orgChart1"/>
    <dgm:cxn modelId="{4CE00E59-D70E-4349-AF79-7AE6FEF0C838}" type="presParOf" srcId="{B2889518-D34C-F049-A3DD-C9071F8019CA}" destId="{E87DC43B-26A4-3043-862C-C792906A82B6}" srcOrd="1" destOrd="0" presId="urn:microsoft.com/office/officeart/2005/8/layout/orgChart1"/>
    <dgm:cxn modelId="{120298B7-0242-D447-A535-7C43378F87C5}" type="presParOf" srcId="{E87DC43B-26A4-3043-862C-C792906A82B6}" destId="{33AB1045-75F7-E040-8BFB-D3EB9946C97A}" srcOrd="0" destOrd="0" presId="urn:microsoft.com/office/officeart/2005/8/layout/orgChart1"/>
    <dgm:cxn modelId="{7D4E636D-B6E6-1142-8FCA-C2B2D6EE60CD}" type="presParOf" srcId="{33AB1045-75F7-E040-8BFB-D3EB9946C97A}" destId="{9C0A1B93-4331-4049-91F5-6E2F83F5D825}" srcOrd="0" destOrd="0" presId="urn:microsoft.com/office/officeart/2005/8/layout/orgChart1"/>
    <dgm:cxn modelId="{E4C1538C-811F-7844-9A81-EE7861137607}" type="presParOf" srcId="{33AB1045-75F7-E040-8BFB-D3EB9946C97A}" destId="{55E28AF0-58B9-1043-AE5F-A31BF0757D68}" srcOrd="1" destOrd="0" presId="urn:microsoft.com/office/officeart/2005/8/layout/orgChart1"/>
    <dgm:cxn modelId="{138F4B28-DEEE-AB4F-9216-D77A9DBEF1C6}" type="presParOf" srcId="{E87DC43B-26A4-3043-862C-C792906A82B6}" destId="{12896838-A012-1E45-BB58-D7B169BCF793}" srcOrd="1" destOrd="0" presId="urn:microsoft.com/office/officeart/2005/8/layout/orgChart1"/>
    <dgm:cxn modelId="{545E69A9-8968-4140-86A3-F75AED74F286}" type="presParOf" srcId="{E87DC43B-26A4-3043-862C-C792906A82B6}" destId="{C5494951-4821-D64B-8EFB-F7CF5CA2590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2291F9-09B7-AC47-8D2B-902922AC605D}"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en-US"/>
        </a:p>
      </dgm:t>
    </dgm:pt>
    <dgm:pt modelId="{B904FD68-0E6A-D246-BAB4-2F239DB239BD}">
      <dgm:prSet phldrT="[Text]"/>
      <dgm:spPr/>
      <dgm:t>
        <a:bodyPr/>
        <a:lstStyle/>
        <a:p>
          <a:r>
            <a:rPr lang="en-US" dirty="0"/>
            <a:t>AHCCCS</a:t>
          </a:r>
        </a:p>
      </dgm:t>
    </dgm:pt>
    <dgm:pt modelId="{799B1D32-CF8C-2946-AB68-3F02E8B35A9D}" type="parTrans" cxnId="{13C2919F-65E4-0B46-B743-D430E809BED6}">
      <dgm:prSet/>
      <dgm:spPr/>
      <dgm:t>
        <a:bodyPr/>
        <a:lstStyle/>
        <a:p>
          <a:endParaRPr lang="en-US"/>
        </a:p>
      </dgm:t>
    </dgm:pt>
    <dgm:pt modelId="{EEC0382B-5DDC-2249-A7DF-40B002C3C64E}" type="sibTrans" cxnId="{13C2919F-65E4-0B46-B743-D430E809BED6}">
      <dgm:prSet/>
      <dgm:spPr/>
      <dgm:t>
        <a:bodyPr/>
        <a:lstStyle/>
        <a:p>
          <a:endParaRPr lang="en-US"/>
        </a:p>
      </dgm:t>
    </dgm:pt>
    <dgm:pt modelId="{5589558A-C603-AB4E-AA50-DF6A73F5FC36}">
      <dgm:prSet phldrT="[Text]"/>
      <dgm:spPr/>
      <dgm:t>
        <a:bodyPr/>
        <a:lstStyle/>
        <a:p>
          <a:r>
            <a:rPr lang="en-US" dirty="0"/>
            <a:t>Arizona Long Term Care DDD</a:t>
          </a:r>
        </a:p>
      </dgm:t>
    </dgm:pt>
    <dgm:pt modelId="{812E330B-DCEE-7B4D-B6DC-C5CB520EDD42}" type="parTrans" cxnId="{1D016C48-21AD-D848-8B9F-6025ED46BD69}">
      <dgm:prSet/>
      <dgm:spPr/>
      <dgm:t>
        <a:bodyPr/>
        <a:lstStyle/>
        <a:p>
          <a:endParaRPr lang="en-US"/>
        </a:p>
      </dgm:t>
    </dgm:pt>
    <dgm:pt modelId="{AA1E8E0F-04AD-1041-BF84-9713184275D0}" type="sibTrans" cxnId="{1D016C48-21AD-D848-8B9F-6025ED46BD69}">
      <dgm:prSet/>
      <dgm:spPr/>
      <dgm:t>
        <a:bodyPr/>
        <a:lstStyle/>
        <a:p>
          <a:endParaRPr lang="en-US"/>
        </a:p>
      </dgm:t>
    </dgm:pt>
    <dgm:pt modelId="{6EF6BF8C-8982-A04A-875B-B767FCBBB0B1}">
      <dgm:prSet phldrT="[Text]"/>
      <dgm:spPr/>
      <dgm:t>
        <a:bodyPr/>
        <a:lstStyle/>
        <a:p>
          <a:r>
            <a:rPr lang="en-US" dirty="0"/>
            <a:t>Arizona Complete Care</a:t>
          </a:r>
        </a:p>
      </dgm:t>
    </dgm:pt>
    <dgm:pt modelId="{3101D00E-7289-DA4E-9D60-35C31E05C846}" type="parTrans" cxnId="{78174577-47B9-774F-82BD-1FEDC46A1DA3}">
      <dgm:prSet/>
      <dgm:spPr/>
      <dgm:t>
        <a:bodyPr/>
        <a:lstStyle/>
        <a:p>
          <a:endParaRPr lang="en-US"/>
        </a:p>
      </dgm:t>
    </dgm:pt>
    <dgm:pt modelId="{0C4042E7-2F05-0C46-97AF-11EEB17F9806}" type="sibTrans" cxnId="{78174577-47B9-774F-82BD-1FEDC46A1DA3}">
      <dgm:prSet/>
      <dgm:spPr/>
      <dgm:t>
        <a:bodyPr/>
        <a:lstStyle/>
        <a:p>
          <a:endParaRPr lang="en-US"/>
        </a:p>
      </dgm:t>
    </dgm:pt>
    <dgm:pt modelId="{DF23F4D2-51F5-8C4C-83FB-1479394A68FE}">
      <dgm:prSet phldrT="[Text]"/>
      <dgm:spPr/>
      <dgm:t>
        <a:bodyPr/>
        <a:lstStyle/>
        <a:p>
          <a:r>
            <a:rPr lang="en-US" dirty="0"/>
            <a:t>Department of Child Services</a:t>
          </a:r>
        </a:p>
      </dgm:t>
    </dgm:pt>
    <dgm:pt modelId="{77139AB4-96E7-A945-B14A-A4A39103102D}" type="parTrans" cxnId="{F031EAB1-08DB-6647-94CF-B2950D08B564}">
      <dgm:prSet/>
      <dgm:spPr/>
      <dgm:t>
        <a:bodyPr/>
        <a:lstStyle/>
        <a:p>
          <a:endParaRPr lang="en-US"/>
        </a:p>
      </dgm:t>
    </dgm:pt>
    <dgm:pt modelId="{0AB8A29D-055A-E64E-BADB-9A469261522A}" type="sibTrans" cxnId="{F031EAB1-08DB-6647-94CF-B2950D08B564}">
      <dgm:prSet/>
      <dgm:spPr/>
      <dgm:t>
        <a:bodyPr/>
        <a:lstStyle/>
        <a:p>
          <a:endParaRPr lang="en-US"/>
        </a:p>
      </dgm:t>
    </dgm:pt>
    <dgm:pt modelId="{F4D7957C-80E3-CB49-BEC6-D6C6F5D6BED0}">
      <dgm:prSet phldrT="[Text]"/>
      <dgm:spPr/>
      <dgm:t>
        <a:bodyPr/>
        <a:lstStyle/>
        <a:p>
          <a:r>
            <a:rPr lang="en-US" dirty="0"/>
            <a:t>Mercy Care LTC</a:t>
          </a:r>
        </a:p>
      </dgm:t>
    </dgm:pt>
    <dgm:pt modelId="{6EB97B36-4B13-9A42-A226-2979516B4524}" type="parTrans" cxnId="{2366AF7E-3917-D449-AEC1-4EEFFFD4B205}">
      <dgm:prSet/>
      <dgm:spPr/>
      <dgm:t>
        <a:bodyPr/>
        <a:lstStyle/>
        <a:p>
          <a:endParaRPr lang="en-US"/>
        </a:p>
      </dgm:t>
    </dgm:pt>
    <dgm:pt modelId="{58821560-A6E7-A042-A6A6-8DEA43C04EF3}" type="sibTrans" cxnId="{2366AF7E-3917-D449-AEC1-4EEFFFD4B205}">
      <dgm:prSet/>
      <dgm:spPr/>
      <dgm:t>
        <a:bodyPr/>
        <a:lstStyle/>
        <a:p>
          <a:endParaRPr lang="en-US"/>
        </a:p>
      </dgm:t>
    </dgm:pt>
    <dgm:pt modelId="{32A6D775-6519-A14A-A272-6C76C93C1E7A}">
      <dgm:prSet phldrT="[Text]"/>
      <dgm:spPr/>
      <dgm:t>
        <a:bodyPr/>
        <a:lstStyle/>
        <a:p>
          <a:r>
            <a:rPr lang="en-US" dirty="0"/>
            <a:t>UHCCP LTC</a:t>
          </a:r>
        </a:p>
      </dgm:t>
    </dgm:pt>
    <dgm:pt modelId="{870DD10A-2AED-254D-B428-B83F783E8092}" type="parTrans" cxnId="{CDE30110-5C45-864C-B252-9A31338D96C8}">
      <dgm:prSet/>
      <dgm:spPr/>
      <dgm:t>
        <a:bodyPr/>
        <a:lstStyle/>
        <a:p>
          <a:endParaRPr lang="en-US"/>
        </a:p>
      </dgm:t>
    </dgm:pt>
    <dgm:pt modelId="{22A60464-F93A-984A-8106-293AF304C85A}" type="sibTrans" cxnId="{CDE30110-5C45-864C-B252-9A31338D96C8}">
      <dgm:prSet/>
      <dgm:spPr/>
      <dgm:t>
        <a:bodyPr/>
        <a:lstStyle/>
        <a:p>
          <a:endParaRPr lang="en-US"/>
        </a:p>
      </dgm:t>
    </dgm:pt>
    <dgm:pt modelId="{49EA8E3E-800D-354D-B570-3C53B80A27FB}">
      <dgm:prSet phldrT="[Text]"/>
      <dgm:spPr/>
      <dgm:t>
        <a:bodyPr/>
        <a:lstStyle/>
        <a:p>
          <a:r>
            <a:rPr lang="en-US" dirty="0"/>
            <a:t>ACC MCOs (seven)</a:t>
          </a:r>
        </a:p>
      </dgm:t>
    </dgm:pt>
    <dgm:pt modelId="{304C9328-3D80-0D4E-B1BD-FAED530DDF69}" type="parTrans" cxnId="{34908290-3693-984B-8843-87E2A3C39E01}">
      <dgm:prSet/>
      <dgm:spPr/>
      <dgm:t>
        <a:bodyPr/>
        <a:lstStyle/>
        <a:p>
          <a:endParaRPr lang="en-US"/>
        </a:p>
      </dgm:t>
    </dgm:pt>
    <dgm:pt modelId="{5B59A840-0D10-8C48-8231-22829D4E5989}" type="sibTrans" cxnId="{34908290-3693-984B-8843-87E2A3C39E01}">
      <dgm:prSet/>
      <dgm:spPr/>
      <dgm:t>
        <a:bodyPr/>
        <a:lstStyle/>
        <a:p>
          <a:endParaRPr lang="en-US"/>
        </a:p>
      </dgm:t>
    </dgm:pt>
    <dgm:pt modelId="{AEC0A81A-3A3D-0045-9F3F-12D0CD9198AA}">
      <dgm:prSet phldrT="[Text]"/>
      <dgm:spPr/>
      <dgm:t>
        <a:bodyPr/>
        <a:lstStyle/>
        <a:p>
          <a:r>
            <a:rPr lang="en-US" dirty="0"/>
            <a:t>FFS/AIH/Tribal / FES</a:t>
          </a:r>
        </a:p>
      </dgm:t>
    </dgm:pt>
    <dgm:pt modelId="{8C62F6D8-9BE7-7B44-AE75-F5514479A2C9}" type="parTrans" cxnId="{F9979531-ABEB-F242-AC98-AD04EECFD393}">
      <dgm:prSet/>
      <dgm:spPr/>
      <dgm:t>
        <a:bodyPr/>
        <a:lstStyle/>
        <a:p>
          <a:endParaRPr lang="en-US"/>
        </a:p>
      </dgm:t>
    </dgm:pt>
    <dgm:pt modelId="{897199AC-458F-2642-ACDE-628FCCA1631F}" type="sibTrans" cxnId="{F9979531-ABEB-F242-AC98-AD04EECFD393}">
      <dgm:prSet/>
      <dgm:spPr/>
      <dgm:t>
        <a:bodyPr/>
        <a:lstStyle/>
        <a:p>
          <a:endParaRPr lang="en-US"/>
        </a:p>
      </dgm:t>
    </dgm:pt>
    <dgm:pt modelId="{83F03A24-29B9-3C48-A175-FBAF62BB9367}">
      <dgm:prSet phldrT="[Text]"/>
      <dgm:spPr/>
      <dgm:t>
        <a:bodyPr/>
        <a:lstStyle/>
        <a:p>
          <a:r>
            <a:rPr lang="en-US" dirty="0"/>
            <a:t>RHBA</a:t>
          </a:r>
        </a:p>
      </dgm:t>
    </dgm:pt>
    <dgm:pt modelId="{38A6EB8A-48A5-ED44-9534-E04ECCAB07D3}" type="parTrans" cxnId="{F626DCC2-4EF8-4C44-8AB0-4BCCA1708EDF}">
      <dgm:prSet/>
      <dgm:spPr/>
      <dgm:t>
        <a:bodyPr/>
        <a:lstStyle/>
        <a:p>
          <a:endParaRPr lang="en-US"/>
        </a:p>
      </dgm:t>
    </dgm:pt>
    <dgm:pt modelId="{3BD6D64D-BF02-5F43-9F31-2B5BB39F1031}" type="sibTrans" cxnId="{F626DCC2-4EF8-4C44-8AB0-4BCCA1708EDF}">
      <dgm:prSet/>
      <dgm:spPr/>
      <dgm:t>
        <a:bodyPr/>
        <a:lstStyle/>
        <a:p>
          <a:endParaRPr lang="en-US"/>
        </a:p>
      </dgm:t>
    </dgm:pt>
    <dgm:pt modelId="{8F553C1A-A14F-2748-96DF-38FCC69D4DF5}">
      <dgm:prSet phldrT="[Text]"/>
      <dgm:spPr/>
      <dgm:t>
        <a:bodyPr/>
        <a:lstStyle/>
        <a:p>
          <a:r>
            <a:rPr lang="en-US" dirty="0"/>
            <a:t>Mercy Care RHBA</a:t>
          </a:r>
        </a:p>
      </dgm:t>
    </dgm:pt>
    <dgm:pt modelId="{06B72A50-CCBC-694B-ABF3-87E9EDE45424}" type="parTrans" cxnId="{3D26A2A0-1620-9141-9FDB-1333EC03E161}">
      <dgm:prSet/>
      <dgm:spPr/>
      <dgm:t>
        <a:bodyPr/>
        <a:lstStyle/>
        <a:p>
          <a:endParaRPr lang="en-US"/>
        </a:p>
      </dgm:t>
    </dgm:pt>
    <dgm:pt modelId="{D9AE1EC8-AEA7-B64E-A22C-0620DE012860}" type="sibTrans" cxnId="{3D26A2A0-1620-9141-9FDB-1333EC03E161}">
      <dgm:prSet/>
      <dgm:spPr/>
      <dgm:t>
        <a:bodyPr/>
        <a:lstStyle/>
        <a:p>
          <a:endParaRPr lang="en-US"/>
        </a:p>
      </dgm:t>
    </dgm:pt>
    <dgm:pt modelId="{86340121-F42A-EF4E-9726-C205DBE933F2}">
      <dgm:prSet phldrT="[Text]"/>
      <dgm:spPr/>
      <dgm:t>
        <a:bodyPr/>
        <a:lstStyle/>
        <a:p>
          <a:r>
            <a:rPr lang="en-US" dirty="0"/>
            <a:t>Mercy Care CHP</a:t>
          </a:r>
        </a:p>
      </dgm:t>
    </dgm:pt>
    <dgm:pt modelId="{1DCB6A33-27FE-E844-9A5D-15513E1965FF}" type="parTrans" cxnId="{F84DBA01-C8C0-B841-A45E-5897004A74EE}">
      <dgm:prSet/>
      <dgm:spPr/>
      <dgm:t>
        <a:bodyPr/>
        <a:lstStyle/>
        <a:p>
          <a:endParaRPr lang="en-US"/>
        </a:p>
      </dgm:t>
    </dgm:pt>
    <dgm:pt modelId="{EEB78E12-6E33-1B47-9B7C-AB9F457A0C13}" type="sibTrans" cxnId="{F84DBA01-C8C0-B841-A45E-5897004A74EE}">
      <dgm:prSet/>
      <dgm:spPr/>
      <dgm:t>
        <a:bodyPr/>
        <a:lstStyle/>
        <a:p>
          <a:endParaRPr lang="en-US"/>
        </a:p>
      </dgm:t>
    </dgm:pt>
    <dgm:pt modelId="{BFD71313-2231-F245-BF17-06A16D2FA918}" type="pres">
      <dgm:prSet presAssocID="{B12291F9-09B7-AC47-8D2B-902922AC605D}" presName="hierChild1" presStyleCnt="0">
        <dgm:presLayoutVars>
          <dgm:orgChart val="1"/>
          <dgm:chPref val="1"/>
          <dgm:dir/>
          <dgm:animOne val="branch"/>
          <dgm:animLvl val="lvl"/>
          <dgm:resizeHandles/>
        </dgm:presLayoutVars>
      </dgm:prSet>
      <dgm:spPr/>
    </dgm:pt>
    <dgm:pt modelId="{B786CFDD-D94D-B045-898B-D36CDC3D0536}" type="pres">
      <dgm:prSet presAssocID="{B904FD68-0E6A-D246-BAB4-2F239DB239BD}" presName="hierRoot1" presStyleCnt="0">
        <dgm:presLayoutVars>
          <dgm:hierBranch val="init"/>
        </dgm:presLayoutVars>
      </dgm:prSet>
      <dgm:spPr/>
    </dgm:pt>
    <dgm:pt modelId="{9C0C7B75-E77F-B540-88A9-FEBBBAC25739}" type="pres">
      <dgm:prSet presAssocID="{B904FD68-0E6A-D246-BAB4-2F239DB239BD}" presName="rootComposite1" presStyleCnt="0"/>
      <dgm:spPr/>
    </dgm:pt>
    <dgm:pt modelId="{9B5073AD-D777-9149-A311-C12B05CC1170}" type="pres">
      <dgm:prSet presAssocID="{B904FD68-0E6A-D246-BAB4-2F239DB239BD}" presName="rootText1" presStyleLbl="node0" presStyleIdx="0" presStyleCnt="1" custLinFactNeighborX="-5647" custLinFactNeighborY="-56">
        <dgm:presLayoutVars>
          <dgm:chPref val="3"/>
        </dgm:presLayoutVars>
      </dgm:prSet>
      <dgm:spPr/>
    </dgm:pt>
    <dgm:pt modelId="{6D89F299-2444-DA49-9520-3CD0802EE26D}" type="pres">
      <dgm:prSet presAssocID="{B904FD68-0E6A-D246-BAB4-2F239DB239BD}" presName="rootConnector1" presStyleLbl="node1" presStyleIdx="0" presStyleCnt="0"/>
      <dgm:spPr/>
    </dgm:pt>
    <dgm:pt modelId="{78CE920B-8404-9B4B-86EC-69EE24BC7B2B}" type="pres">
      <dgm:prSet presAssocID="{B904FD68-0E6A-D246-BAB4-2F239DB239BD}" presName="hierChild2" presStyleCnt="0"/>
      <dgm:spPr/>
    </dgm:pt>
    <dgm:pt modelId="{F17ACD4D-4519-7C41-9860-A58F398FE4EF}" type="pres">
      <dgm:prSet presAssocID="{812E330B-DCEE-7B4D-B6DC-C5CB520EDD42}" presName="Name37" presStyleLbl="parChTrans1D2" presStyleIdx="0" presStyleCnt="5"/>
      <dgm:spPr/>
    </dgm:pt>
    <dgm:pt modelId="{AD066037-8D08-AE44-A545-DC7D13328C40}" type="pres">
      <dgm:prSet presAssocID="{5589558A-C603-AB4E-AA50-DF6A73F5FC36}" presName="hierRoot2" presStyleCnt="0">
        <dgm:presLayoutVars>
          <dgm:hierBranch val="init"/>
        </dgm:presLayoutVars>
      </dgm:prSet>
      <dgm:spPr/>
    </dgm:pt>
    <dgm:pt modelId="{FD189CA0-E3F4-8144-9646-FF601CF2B4F7}" type="pres">
      <dgm:prSet presAssocID="{5589558A-C603-AB4E-AA50-DF6A73F5FC36}" presName="rootComposite" presStyleCnt="0"/>
      <dgm:spPr/>
    </dgm:pt>
    <dgm:pt modelId="{25A69B5C-4299-164D-AD2C-55B0573D49BE}" type="pres">
      <dgm:prSet presAssocID="{5589558A-C603-AB4E-AA50-DF6A73F5FC36}" presName="rootText" presStyleLbl="node2" presStyleIdx="0" presStyleCnt="5" custLinFactNeighborX="-52940" custLinFactNeighborY="-14215">
        <dgm:presLayoutVars>
          <dgm:chPref val="3"/>
        </dgm:presLayoutVars>
      </dgm:prSet>
      <dgm:spPr/>
    </dgm:pt>
    <dgm:pt modelId="{FE064D36-DC13-3A45-A7C7-86E251103FCD}" type="pres">
      <dgm:prSet presAssocID="{5589558A-C603-AB4E-AA50-DF6A73F5FC36}" presName="rootConnector" presStyleLbl="node2" presStyleIdx="0" presStyleCnt="5"/>
      <dgm:spPr/>
    </dgm:pt>
    <dgm:pt modelId="{9B5574DD-2E72-754C-B4BD-D557C11D949C}" type="pres">
      <dgm:prSet presAssocID="{5589558A-C603-AB4E-AA50-DF6A73F5FC36}" presName="hierChild4" presStyleCnt="0"/>
      <dgm:spPr/>
    </dgm:pt>
    <dgm:pt modelId="{22C8304C-031F-1B42-9E4A-2EBB22DAAAA6}" type="pres">
      <dgm:prSet presAssocID="{6EB97B36-4B13-9A42-A226-2979516B4524}" presName="Name37" presStyleLbl="parChTrans1D3" presStyleIdx="0" presStyleCnt="5"/>
      <dgm:spPr/>
    </dgm:pt>
    <dgm:pt modelId="{61ED439B-F124-904D-A14A-D0651D9BE044}" type="pres">
      <dgm:prSet presAssocID="{F4D7957C-80E3-CB49-BEC6-D6C6F5D6BED0}" presName="hierRoot2" presStyleCnt="0">
        <dgm:presLayoutVars>
          <dgm:hierBranch val="init"/>
        </dgm:presLayoutVars>
      </dgm:prSet>
      <dgm:spPr/>
    </dgm:pt>
    <dgm:pt modelId="{E2EE8AD8-52B6-1E49-9014-FA21D7AF6261}" type="pres">
      <dgm:prSet presAssocID="{F4D7957C-80E3-CB49-BEC6-D6C6F5D6BED0}" presName="rootComposite" presStyleCnt="0"/>
      <dgm:spPr/>
    </dgm:pt>
    <dgm:pt modelId="{F833D603-CDD7-0F40-BF14-23F9EB2C29F7}" type="pres">
      <dgm:prSet presAssocID="{F4D7957C-80E3-CB49-BEC6-D6C6F5D6BED0}" presName="rootText" presStyleLbl="node3" presStyleIdx="0" presStyleCnt="5" custLinFactNeighborX="-58810" custLinFactNeighborY="-27636">
        <dgm:presLayoutVars>
          <dgm:chPref val="3"/>
        </dgm:presLayoutVars>
      </dgm:prSet>
      <dgm:spPr/>
    </dgm:pt>
    <dgm:pt modelId="{22645E58-F182-7141-829D-3B4B0B667BD9}" type="pres">
      <dgm:prSet presAssocID="{F4D7957C-80E3-CB49-BEC6-D6C6F5D6BED0}" presName="rootConnector" presStyleLbl="node3" presStyleIdx="0" presStyleCnt="5"/>
      <dgm:spPr/>
    </dgm:pt>
    <dgm:pt modelId="{1F25ADB8-9A25-494D-B496-D31344EDB5CA}" type="pres">
      <dgm:prSet presAssocID="{F4D7957C-80E3-CB49-BEC6-D6C6F5D6BED0}" presName="hierChild4" presStyleCnt="0"/>
      <dgm:spPr/>
    </dgm:pt>
    <dgm:pt modelId="{E777560C-8B4A-D84F-B1E2-7D204F636ED2}" type="pres">
      <dgm:prSet presAssocID="{F4D7957C-80E3-CB49-BEC6-D6C6F5D6BED0}" presName="hierChild5" presStyleCnt="0"/>
      <dgm:spPr/>
    </dgm:pt>
    <dgm:pt modelId="{3548B001-5377-474C-AAEE-BADAA6110A4B}" type="pres">
      <dgm:prSet presAssocID="{870DD10A-2AED-254D-B428-B83F783E8092}" presName="Name37" presStyleLbl="parChTrans1D3" presStyleIdx="1" presStyleCnt="5"/>
      <dgm:spPr/>
    </dgm:pt>
    <dgm:pt modelId="{658F0F74-15F4-FB47-9581-9B0E5738703C}" type="pres">
      <dgm:prSet presAssocID="{32A6D775-6519-A14A-A272-6C76C93C1E7A}" presName="hierRoot2" presStyleCnt="0">
        <dgm:presLayoutVars>
          <dgm:hierBranch val="init"/>
        </dgm:presLayoutVars>
      </dgm:prSet>
      <dgm:spPr/>
    </dgm:pt>
    <dgm:pt modelId="{558512AC-022F-5A44-B17C-23B6BA480213}" type="pres">
      <dgm:prSet presAssocID="{32A6D775-6519-A14A-A272-6C76C93C1E7A}" presName="rootComposite" presStyleCnt="0"/>
      <dgm:spPr/>
    </dgm:pt>
    <dgm:pt modelId="{87EAA24B-9678-6741-9B0A-8B705155E813}" type="pres">
      <dgm:prSet presAssocID="{32A6D775-6519-A14A-A272-6C76C93C1E7A}" presName="rootText" presStyleLbl="node3" presStyleIdx="1" presStyleCnt="5" custLinFactNeighborX="-58811" custLinFactNeighborY="-28075">
        <dgm:presLayoutVars>
          <dgm:chPref val="3"/>
        </dgm:presLayoutVars>
      </dgm:prSet>
      <dgm:spPr/>
    </dgm:pt>
    <dgm:pt modelId="{BEB35995-93F0-DC42-9900-DB4A75DC1213}" type="pres">
      <dgm:prSet presAssocID="{32A6D775-6519-A14A-A272-6C76C93C1E7A}" presName="rootConnector" presStyleLbl="node3" presStyleIdx="1" presStyleCnt="5"/>
      <dgm:spPr/>
    </dgm:pt>
    <dgm:pt modelId="{F4260370-5C5B-AB4D-B305-4410BCA529C1}" type="pres">
      <dgm:prSet presAssocID="{32A6D775-6519-A14A-A272-6C76C93C1E7A}" presName="hierChild4" presStyleCnt="0"/>
      <dgm:spPr/>
    </dgm:pt>
    <dgm:pt modelId="{2566DE66-1F6F-9242-AEFC-7D0F009B39B0}" type="pres">
      <dgm:prSet presAssocID="{32A6D775-6519-A14A-A272-6C76C93C1E7A}" presName="hierChild5" presStyleCnt="0"/>
      <dgm:spPr/>
    </dgm:pt>
    <dgm:pt modelId="{E4295E00-E18F-E347-8BF5-0A070CA6CD2B}" type="pres">
      <dgm:prSet presAssocID="{5589558A-C603-AB4E-AA50-DF6A73F5FC36}" presName="hierChild5" presStyleCnt="0"/>
      <dgm:spPr/>
    </dgm:pt>
    <dgm:pt modelId="{BF110E64-EEF9-A04C-B4DE-6F8FB25FA5B1}" type="pres">
      <dgm:prSet presAssocID="{3101D00E-7289-DA4E-9D60-35C31E05C846}" presName="Name37" presStyleLbl="parChTrans1D2" presStyleIdx="1" presStyleCnt="5"/>
      <dgm:spPr/>
    </dgm:pt>
    <dgm:pt modelId="{485CB1B3-DDB3-DA40-93CC-7792E4371B2E}" type="pres">
      <dgm:prSet presAssocID="{6EF6BF8C-8982-A04A-875B-B767FCBBB0B1}" presName="hierRoot2" presStyleCnt="0">
        <dgm:presLayoutVars>
          <dgm:hierBranch val="init"/>
        </dgm:presLayoutVars>
      </dgm:prSet>
      <dgm:spPr/>
    </dgm:pt>
    <dgm:pt modelId="{4987783B-75D4-BB4B-B39B-3339D86AA77D}" type="pres">
      <dgm:prSet presAssocID="{6EF6BF8C-8982-A04A-875B-B767FCBBB0B1}" presName="rootComposite" presStyleCnt="0"/>
      <dgm:spPr/>
    </dgm:pt>
    <dgm:pt modelId="{195E60DD-15DD-E34E-8CD2-BB7148C6EE3A}" type="pres">
      <dgm:prSet presAssocID="{6EF6BF8C-8982-A04A-875B-B767FCBBB0B1}" presName="rootText" presStyleLbl="node2" presStyleIdx="1" presStyleCnt="5" custLinFactNeighborX="-37434" custLinFactNeighborY="-10734">
        <dgm:presLayoutVars>
          <dgm:chPref val="3"/>
        </dgm:presLayoutVars>
      </dgm:prSet>
      <dgm:spPr/>
    </dgm:pt>
    <dgm:pt modelId="{3072564E-0879-A242-B492-5B6B27102162}" type="pres">
      <dgm:prSet presAssocID="{6EF6BF8C-8982-A04A-875B-B767FCBBB0B1}" presName="rootConnector" presStyleLbl="node2" presStyleIdx="1" presStyleCnt="5"/>
      <dgm:spPr/>
    </dgm:pt>
    <dgm:pt modelId="{374AE50B-F8D0-664F-8068-642840AB5ABD}" type="pres">
      <dgm:prSet presAssocID="{6EF6BF8C-8982-A04A-875B-B767FCBBB0B1}" presName="hierChild4" presStyleCnt="0"/>
      <dgm:spPr/>
    </dgm:pt>
    <dgm:pt modelId="{9A7CF562-9C19-8047-8B7E-4493D643C842}" type="pres">
      <dgm:prSet presAssocID="{304C9328-3D80-0D4E-B1BD-FAED530DDF69}" presName="Name37" presStyleLbl="parChTrans1D3" presStyleIdx="2" presStyleCnt="5"/>
      <dgm:spPr/>
    </dgm:pt>
    <dgm:pt modelId="{BE5A7103-BE77-4F41-9955-91CA10AC26E9}" type="pres">
      <dgm:prSet presAssocID="{49EA8E3E-800D-354D-B570-3C53B80A27FB}" presName="hierRoot2" presStyleCnt="0">
        <dgm:presLayoutVars>
          <dgm:hierBranch val="init"/>
        </dgm:presLayoutVars>
      </dgm:prSet>
      <dgm:spPr/>
    </dgm:pt>
    <dgm:pt modelId="{394D904A-D889-0E48-9324-584A01D25920}" type="pres">
      <dgm:prSet presAssocID="{49EA8E3E-800D-354D-B570-3C53B80A27FB}" presName="rootComposite" presStyleCnt="0"/>
      <dgm:spPr/>
    </dgm:pt>
    <dgm:pt modelId="{F4627C72-CB62-6F42-9705-C5082D88229E}" type="pres">
      <dgm:prSet presAssocID="{49EA8E3E-800D-354D-B570-3C53B80A27FB}" presName="rootText" presStyleLbl="node3" presStyleIdx="2" presStyleCnt="5" custLinFactNeighborX="-44806" custLinFactNeighborY="-13691">
        <dgm:presLayoutVars>
          <dgm:chPref val="3"/>
        </dgm:presLayoutVars>
      </dgm:prSet>
      <dgm:spPr/>
    </dgm:pt>
    <dgm:pt modelId="{DE8CDCF3-CB00-CB4C-9AF9-6F83E0AA42D5}" type="pres">
      <dgm:prSet presAssocID="{49EA8E3E-800D-354D-B570-3C53B80A27FB}" presName="rootConnector" presStyleLbl="node3" presStyleIdx="2" presStyleCnt="5"/>
      <dgm:spPr/>
    </dgm:pt>
    <dgm:pt modelId="{9691B4C9-1CF7-0A48-99A3-EA83FB01874A}" type="pres">
      <dgm:prSet presAssocID="{49EA8E3E-800D-354D-B570-3C53B80A27FB}" presName="hierChild4" presStyleCnt="0"/>
      <dgm:spPr/>
    </dgm:pt>
    <dgm:pt modelId="{077FCD5C-14D7-B446-B057-6CCD3CBFDC0C}" type="pres">
      <dgm:prSet presAssocID="{49EA8E3E-800D-354D-B570-3C53B80A27FB}" presName="hierChild5" presStyleCnt="0"/>
      <dgm:spPr/>
    </dgm:pt>
    <dgm:pt modelId="{0B3753DD-885F-404D-AC4E-050449828430}" type="pres">
      <dgm:prSet presAssocID="{6EF6BF8C-8982-A04A-875B-B767FCBBB0B1}" presName="hierChild5" presStyleCnt="0"/>
      <dgm:spPr/>
    </dgm:pt>
    <dgm:pt modelId="{57EAA318-668F-6C4B-8935-BF3B9A4CD1E2}" type="pres">
      <dgm:prSet presAssocID="{77139AB4-96E7-A945-B14A-A4A39103102D}" presName="Name37" presStyleLbl="parChTrans1D2" presStyleIdx="2" presStyleCnt="5"/>
      <dgm:spPr/>
    </dgm:pt>
    <dgm:pt modelId="{1560E297-94D3-9F45-A6BD-237F8F86C0C3}" type="pres">
      <dgm:prSet presAssocID="{DF23F4D2-51F5-8C4C-83FB-1479394A68FE}" presName="hierRoot2" presStyleCnt="0">
        <dgm:presLayoutVars>
          <dgm:hierBranch val="init"/>
        </dgm:presLayoutVars>
      </dgm:prSet>
      <dgm:spPr/>
    </dgm:pt>
    <dgm:pt modelId="{3FCB5AED-EA3C-004E-9DC9-662F734B5330}" type="pres">
      <dgm:prSet presAssocID="{DF23F4D2-51F5-8C4C-83FB-1479394A68FE}" presName="rootComposite" presStyleCnt="0"/>
      <dgm:spPr/>
    </dgm:pt>
    <dgm:pt modelId="{36F8D8A6-3C3B-6641-9062-D73537E39302}" type="pres">
      <dgm:prSet presAssocID="{DF23F4D2-51F5-8C4C-83FB-1479394A68FE}" presName="rootText" presStyleLbl="node2" presStyleIdx="2" presStyleCnt="5" custLinFactNeighborX="-6150" custLinFactNeighborY="-9563">
        <dgm:presLayoutVars>
          <dgm:chPref val="3"/>
        </dgm:presLayoutVars>
      </dgm:prSet>
      <dgm:spPr/>
    </dgm:pt>
    <dgm:pt modelId="{DB1043FA-029C-824F-8238-E857CC4F42F9}" type="pres">
      <dgm:prSet presAssocID="{DF23F4D2-51F5-8C4C-83FB-1479394A68FE}" presName="rootConnector" presStyleLbl="node2" presStyleIdx="2" presStyleCnt="5"/>
      <dgm:spPr/>
    </dgm:pt>
    <dgm:pt modelId="{E616F3B8-189B-0D44-B784-21D60C03E26A}" type="pres">
      <dgm:prSet presAssocID="{DF23F4D2-51F5-8C4C-83FB-1479394A68FE}" presName="hierChild4" presStyleCnt="0"/>
      <dgm:spPr/>
    </dgm:pt>
    <dgm:pt modelId="{65468F3A-768D-754F-AA4C-DBFE4F5AAEC7}" type="pres">
      <dgm:prSet presAssocID="{1DCB6A33-27FE-E844-9A5D-15513E1965FF}" presName="Name37" presStyleLbl="parChTrans1D3" presStyleIdx="3" presStyleCnt="5"/>
      <dgm:spPr/>
    </dgm:pt>
    <dgm:pt modelId="{4A8DD130-DB2B-7641-ACE6-DF9882F341E7}" type="pres">
      <dgm:prSet presAssocID="{86340121-F42A-EF4E-9726-C205DBE933F2}" presName="hierRoot2" presStyleCnt="0">
        <dgm:presLayoutVars>
          <dgm:hierBranch val="init"/>
        </dgm:presLayoutVars>
      </dgm:prSet>
      <dgm:spPr/>
    </dgm:pt>
    <dgm:pt modelId="{A030186F-C35D-0D47-80E0-CF2E95BF4939}" type="pres">
      <dgm:prSet presAssocID="{86340121-F42A-EF4E-9726-C205DBE933F2}" presName="rootComposite" presStyleCnt="0"/>
      <dgm:spPr/>
    </dgm:pt>
    <dgm:pt modelId="{93ED2BEB-4482-5542-B6DD-CE99E9F44052}" type="pres">
      <dgm:prSet presAssocID="{86340121-F42A-EF4E-9726-C205DBE933F2}" presName="rootText" presStyleLbl="node3" presStyleIdx="3" presStyleCnt="5" custLinFactNeighborX="-9000" custLinFactNeighborY="-13506">
        <dgm:presLayoutVars>
          <dgm:chPref val="3"/>
        </dgm:presLayoutVars>
      </dgm:prSet>
      <dgm:spPr/>
    </dgm:pt>
    <dgm:pt modelId="{6D97DAB8-6648-924A-BA44-0AD4630DD607}" type="pres">
      <dgm:prSet presAssocID="{86340121-F42A-EF4E-9726-C205DBE933F2}" presName="rootConnector" presStyleLbl="node3" presStyleIdx="3" presStyleCnt="5"/>
      <dgm:spPr/>
    </dgm:pt>
    <dgm:pt modelId="{65F33631-F709-0D4B-A6FE-77AF010322A8}" type="pres">
      <dgm:prSet presAssocID="{86340121-F42A-EF4E-9726-C205DBE933F2}" presName="hierChild4" presStyleCnt="0"/>
      <dgm:spPr/>
    </dgm:pt>
    <dgm:pt modelId="{A5CF24C8-07D8-2C47-8CBF-662CBF69C3A3}" type="pres">
      <dgm:prSet presAssocID="{86340121-F42A-EF4E-9726-C205DBE933F2}" presName="hierChild5" presStyleCnt="0"/>
      <dgm:spPr/>
    </dgm:pt>
    <dgm:pt modelId="{33AD7BD3-F68E-8641-9079-428FBB097182}" type="pres">
      <dgm:prSet presAssocID="{DF23F4D2-51F5-8C4C-83FB-1479394A68FE}" presName="hierChild5" presStyleCnt="0"/>
      <dgm:spPr/>
    </dgm:pt>
    <dgm:pt modelId="{CFEAFA7F-301C-C341-8C81-F93F938B7CCB}" type="pres">
      <dgm:prSet presAssocID="{38A6EB8A-48A5-ED44-9534-E04ECCAB07D3}" presName="Name37" presStyleLbl="parChTrans1D2" presStyleIdx="3" presStyleCnt="5"/>
      <dgm:spPr/>
    </dgm:pt>
    <dgm:pt modelId="{57C8C25F-17D9-5847-8212-070BEE990B3D}" type="pres">
      <dgm:prSet presAssocID="{83F03A24-29B9-3C48-A175-FBAF62BB9367}" presName="hierRoot2" presStyleCnt="0">
        <dgm:presLayoutVars>
          <dgm:hierBranch val="init"/>
        </dgm:presLayoutVars>
      </dgm:prSet>
      <dgm:spPr/>
    </dgm:pt>
    <dgm:pt modelId="{3D029B45-0F0B-B243-A6F5-93EDF36F0FEB}" type="pres">
      <dgm:prSet presAssocID="{83F03A24-29B9-3C48-A175-FBAF62BB9367}" presName="rootComposite" presStyleCnt="0"/>
      <dgm:spPr/>
    </dgm:pt>
    <dgm:pt modelId="{40820B79-0C73-0149-9627-A5421AD295C6}" type="pres">
      <dgm:prSet presAssocID="{83F03A24-29B9-3C48-A175-FBAF62BB9367}" presName="rootText" presStyleLbl="node2" presStyleIdx="3" presStyleCnt="5" custLinFactNeighborY="-11255">
        <dgm:presLayoutVars>
          <dgm:chPref val="3"/>
        </dgm:presLayoutVars>
      </dgm:prSet>
      <dgm:spPr/>
    </dgm:pt>
    <dgm:pt modelId="{2219D166-5EE7-074A-9E41-3AD2014607DD}" type="pres">
      <dgm:prSet presAssocID="{83F03A24-29B9-3C48-A175-FBAF62BB9367}" presName="rootConnector" presStyleLbl="node2" presStyleIdx="3" presStyleCnt="5"/>
      <dgm:spPr/>
    </dgm:pt>
    <dgm:pt modelId="{309A840A-D3DF-9A4F-B205-B7E109B654A5}" type="pres">
      <dgm:prSet presAssocID="{83F03A24-29B9-3C48-A175-FBAF62BB9367}" presName="hierChild4" presStyleCnt="0"/>
      <dgm:spPr/>
    </dgm:pt>
    <dgm:pt modelId="{D2418F61-B063-374A-8042-43AA38B10664}" type="pres">
      <dgm:prSet presAssocID="{06B72A50-CCBC-694B-ABF3-87E9EDE45424}" presName="Name37" presStyleLbl="parChTrans1D3" presStyleIdx="4" presStyleCnt="5"/>
      <dgm:spPr/>
    </dgm:pt>
    <dgm:pt modelId="{86D273B3-A272-7449-9B75-0C20EE1A92A7}" type="pres">
      <dgm:prSet presAssocID="{8F553C1A-A14F-2748-96DF-38FCC69D4DF5}" presName="hierRoot2" presStyleCnt="0">
        <dgm:presLayoutVars>
          <dgm:hierBranch val="init"/>
        </dgm:presLayoutVars>
      </dgm:prSet>
      <dgm:spPr/>
    </dgm:pt>
    <dgm:pt modelId="{6A084EBB-C9A7-7F40-B05C-96E95F6976F4}" type="pres">
      <dgm:prSet presAssocID="{8F553C1A-A14F-2748-96DF-38FCC69D4DF5}" presName="rootComposite" presStyleCnt="0"/>
      <dgm:spPr/>
    </dgm:pt>
    <dgm:pt modelId="{A5FD6D2E-C8E0-A24A-8A9A-C55211BA28E4}" type="pres">
      <dgm:prSet presAssocID="{8F553C1A-A14F-2748-96DF-38FCC69D4DF5}" presName="rootText" presStyleLbl="node3" presStyleIdx="4" presStyleCnt="5" custLinFactNeighborY="-9004">
        <dgm:presLayoutVars>
          <dgm:chPref val="3"/>
        </dgm:presLayoutVars>
      </dgm:prSet>
      <dgm:spPr/>
    </dgm:pt>
    <dgm:pt modelId="{CB9B7B7E-B3E1-B241-AE55-93AF0AACFE6A}" type="pres">
      <dgm:prSet presAssocID="{8F553C1A-A14F-2748-96DF-38FCC69D4DF5}" presName="rootConnector" presStyleLbl="node3" presStyleIdx="4" presStyleCnt="5"/>
      <dgm:spPr/>
    </dgm:pt>
    <dgm:pt modelId="{4EF33F79-4C10-1444-8225-A204A6D5D2D0}" type="pres">
      <dgm:prSet presAssocID="{8F553C1A-A14F-2748-96DF-38FCC69D4DF5}" presName="hierChild4" presStyleCnt="0"/>
      <dgm:spPr/>
    </dgm:pt>
    <dgm:pt modelId="{05F479D7-522B-1843-8C4B-138DDC43B07B}" type="pres">
      <dgm:prSet presAssocID="{8F553C1A-A14F-2748-96DF-38FCC69D4DF5}" presName="hierChild5" presStyleCnt="0"/>
      <dgm:spPr/>
    </dgm:pt>
    <dgm:pt modelId="{B1CBC740-06FC-F642-965F-B7177003AAB0}" type="pres">
      <dgm:prSet presAssocID="{83F03A24-29B9-3C48-A175-FBAF62BB9367}" presName="hierChild5" presStyleCnt="0"/>
      <dgm:spPr/>
    </dgm:pt>
    <dgm:pt modelId="{B7EA4C90-D47B-594A-BEF5-7492D9C6F64B}" type="pres">
      <dgm:prSet presAssocID="{8C62F6D8-9BE7-7B44-AE75-F5514479A2C9}" presName="Name37" presStyleLbl="parChTrans1D2" presStyleIdx="4" presStyleCnt="5"/>
      <dgm:spPr/>
    </dgm:pt>
    <dgm:pt modelId="{62CEAA3C-AE3E-A241-B868-4EC47B3E071F}" type="pres">
      <dgm:prSet presAssocID="{AEC0A81A-3A3D-0045-9F3F-12D0CD9198AA}" presName="hierRoot2" presStyleCnt="0">
        <dgm:presLayoutVars>
          <dgm:hierBranch val="init"/>
        </dgm:presLayoutVars>
      </dgm:prSet>
      <dgm:spPr/>
    </dgm:pt>
    <dgm:pt modelId="{FC749A8E-B31F-4F48-97B4-93CC4415BA34}" type="pres">
      <dgm:prSet presAssocID="{AEC0A81A-3A3D-0045-9F3F-12D0CD9198AA}" presName="rootComposite" presStyleCnt="0"/>
      <dgm:spPr/>
    </dgm:pt>
    <dgm:pt modelId="{E86FACBC-51EC-C74D-8821-CE30851E28BA}" type="pres">
      <dgm:prSet presAssocID="{AEC0A81A-3A3D-0045-9F3F-12D0CD9198AA}" presName="rootText" presStyleLbl="node2" presStyleIdx="4" presStyleCnt="5" custLinFactNeighborX="-1815" custLinFactNeighborY="-10359">
        <dgm:presLayoutVars>
          <dgm:chPref val="3"/>
        </dgm:presLayoutVars>
      </dgm:prSet>
      <dgm:spPr/>
    </dgm:pt>
    <dgm:pt modelId="{FD00B918-DECB-F543-A4BD-33D779798E59}" type="pres">
      <dgm:prSet presAssocID="{AEC0A81A-3A3D-0045-9F3F-12D0CD9198AA}" presName="rootConnector" presStyleLbl="node2" presStyleIdx="4" presStyleCnt="5"/>
      <dgm:spPr/>
    </dgm:pt>
    <dgm:pt modelId="{D9AF89D9-898F-764C-8D6D-FF723A0A601B}" type="pres">
      <dgm:prSet presAssocID="{AEC0A81A-3A3D-0045-9F3F-12D0CD9198AA}" presName="hierChild4" presStyleCnt="0"/>
      <dgm:spPr/>
    </dgm:pt>
    <dgm:pt modelId="{FD83FBEF-977D-CA47-9801-DA16269AC1A4}" type="pres">
      <dgm:prSet presAssocID="{AEC0A81A-3A3D-0045-9F3F-12D0CD9198AA}" presName="hierChild5" presStyleCnt="0"/>
      <dgm:spPr/>
    </dgm:pt>
    <dgm:pt modelId="{B2889518-D34C-F049-A3DD-C9071F8019CA}" type="pres">
      <dgm:prSet presAssocID="{B904FD68-0E6A-D246-BAB4-2F239DB239BD}" presName="hierChild3" presStyleCnt="0"/>
      <dgm:spPr/>
    </dgm:pt>
  </dgm:ptLst>
  <dgm:cxnLst>
    <dgm:cxn modelId="{F84DBA01-C8C0-B841-A45E-5897004A74EE}" srcId="{DF23F4D2-51F5-8C4C-83FB-1479394A68FE}" destId="{86340121-F42A-EF4E-9726-C205DBE933F2}" srcOrd="0" destOrd="0" parTransId="{1DCB6A33-27FE-E844-9A5D-15513E1965FF}" sibTransId="{EEB78E12-6E33-1B47-9B7C-AB9F457A0C13}"/>
    <dgm:cxn modelId="{DE904C03-DD60-4342-92D4-DF8FFF25A28F}" type="presOf" srcId="{5589558A-C603-AB4E-AA50-DF6A73F5FC36}" destId="{FE064D36-DC13-3A45-A7C7-86E251103FCD}" srcOrd="1" destOrd="0" presId="urn:microsoft.com/office/officeart/2005/8/layout/orgChart1"/>
    <dgm:cxn modelId="{2AB5B405-2CFB-B941-9D8B-0B9236F794AE}" type="presOf" srcId="{6EF6BF8C-8982-A04A-875B-B767FCBBB0B1}" destId="{3072564E-0879-A242-B492-5B6B27102162}" srcOrd="1" destOrd="0" presId="urn:microsoft.com/office/officeart/2005/8/layout/orgChart1"/>
    <dgm:cxn modelId="{AA59C50A-9C74-0A4D-842A-CD346A190D0D}" type="presOf" srcId="{86340121-F42A-EF4E-9726-C205DBE933F2}" destId="{93ED2BEB-4482-5542-B6DD-CE99E9F44052}" srcOrd="0" destOrd="0" presId="urn:microsoft.com/office/officeart/2005/8/layout/orgChart1"/>
    <dgm:cxn modelId="{5441B80C-63F5-2646-A768-F2C29481E1A4}" type="presOf" srcId="{DF23F4D2-51F5-8C4C-83FB-1479394A68FE}" destId="{36F8D8A6-3C3B-6641-9062-D73537E39302}" srcOrd="0" destOrd="0" presId="urn:microsoft.com/office/officeart/2005/8/layout/orgChart1"/>
    <dgm:cxn modelId="{CDE30110-5C45-864C-B252-9A31338D96C8}" srcId="{5589558A-C603-AB4E-AA50-DF6A73F5FC36}" destId="{32A6D775-6519-A14A-A272-6C76C93C1E7A}" srcOrd="1" destOrd="0" parTransId="{870DD10A-2AED-254D-B428-B83F783E8092}" sibTransId="{22A60464-F93A-984A-8106-293AF304C85A}"/>
    <dgm:cxn modelId="{F842A711-B359-654E-BB52-FCC5341A647D}" type="presOf" srcId="{49EA8E3E-800D-354D-B570-3C53B80A27FB}" destId="{DE8CDCF3-CB00-CB4C-9AF9-6F83E0AA42D5}" srcOrd="1" destOrd="0" presId="urn:microsoft.com/office/officeart/2005/8/layout/orgChart1"/>
    <dgm:cxn modelId="{00FB971A-FE50-0D46-9359-F96DA83C3250}" type="presOf" srcId="{812E330B-DCEE-7B4D-B6DC-C5CB520EDD42}" destId="{F17ACD4D-4519-7C41-9860-A58F398FE4EF}" srcOrd="0" destOrd="0" presId="urn:microsoft.com/office/officeart/2005/8/layout/orgChart1"/>
    <dgm:cxn modelId="{B37D541C-FE77-C841-85EA-AF3170C9B49D}" type="presOf" srcId="{3101D00E-7289-DA4E-9D60-35C31E05C846}" destId="{BF110E64-EEF9-A04C-B4DE-6F8FB25FA5B1}" srcOrd="0" destOrd="0" presId="urn:microsoft.com/office/officeart/2005/8/layout/orgChart1"/>
    <dgm:cxn modelId="{CB482227-A2D0-C743-947D-09A2E0B4A61E}" type="presOf" srcId="{83F03A24-29B9-3C48-A175-FBAF62BB9367}" destId="{40820B79-0C73-0149-9627-A5421AD295C6}" srcOrd="0" destOrd="0" presId="urn:microsoft.com/office/officeart/2005/8/layout/orgChart1"/>
    <dgm:cxn modelId="{A45D8A30-46C6-494A-87BC-A390C21B61C2}" type="presOf" srcId="{49EA8E3E-800D-354D-B570-3C53B80A27FB}" destId="{F4627C72-CB62-6F42-9705-C5082D88229E}" srcOrd="0" destOrd="0" presId="urn:microsoft.com/office/officeart/2005/8/layout/orgChart1"/>
    <dgm:cxn modelId="{F9979531-ABEB-F242-AC98-AD04EECFD393}" srcId="{B904FD68-0E6A-D246-BAB4-2F239DB239BD}" destId="{AEC0A81A-3A3D-0045-9F3F-12D0CD9198AA}" srcOrd="4" destOrd="0" parTransId="{8C62F6D8-9BE7-7B44-AE75-F5514479A2C9}" sibTransId="{897199AC-458F-2642-ACDE-628FCCA1631F}"/>
    <dgm:cxn modelId="{22783634-F179-5E40-9ACF-7113F79DEC57}" type="presOf" srcId="{F4D7957C-80E3-CB49-BEC6-D6C6F5D6BED0}" destId="{22645E58-F182-7141-829D-3B4B0B667BD9}" srcOrd="1" destOrd="0" presId="urn:microsoft.com/office/officeart/2005/8/layout/orgChart1"/>
    <dgm:cxn modelId="{1D016C48-21AD-D848-8B9F-6025ED46BD69}" srcId="{B904FD68-0E6A-D246-BAB4-2F239DB239BD}" destId="{5589558A-C603-AB4E-AA50-DF6A73F5FC36}" srcOrd="0" destOrd="0" parTransId="{812E330B-DCEE-7B4D-B6DC-C5CB520EDD42}" sibTransId="{AA1E8E0F-04AD-1041-BF84-9713184275D0}"/>
    <dgm:cxn modelId="{E86C165B-74AD-9E4B-861F-903B4E12383A}" type="presOf" srcId="{32A6D775-6519-A14A-A272-6C76C93C1E7A}" destId="{BEB35995-93F0-DC42-9900-DB4A75DC1213}" srcOrd="1" destOrd="0" presId="urn:microsoft.com/office/officeart/2005/8/layout/orgChart1"/>
    <dgm:cxn modelId="{AB031B5F-FF08-AD42-B51C-E53473DB9CDD}" type="presOf" srcId="{DF23F4D2-51F5-8C4C-83FB-1479394A68FE}" destId="{DB1043FA-029C-824F-8238-E857CC4F42F9}" srcOrd="1" destOrd="0" presId="urn:microsoft.com/office/officeart/2005/8/layout/orgChart1"/>
    <dgm:cxn modelId="{0F1C4F61-AA22-BB48-AD76-542FDA69E536}" type="presOf" srcId="{8F553C1A-A14F-2748-96DF-38FCC69D4DF5}" destId="{A5FD6D2E-C8E0-A24A-8A9A-C55211BA28E4}" srcOrd="0" destOrd="0" presId="urn:microsoft.com/office/officeart/2005/8/layout/orgChart1"/>
    <dgm:cxn modelId="{0F50C862-02F4-7347-BEF5-28BE495D4C0B}" type="presOf" srcId="{870DD10A-2AED-254D-B428-B83F783E8092}" destId="{3548B001-5377-474C-AAEE-BADAA6110A4B}" srcOrd="0" destOrd="0" presId="urn:microsoft.com/office/officeart/2005/8/layout/orgChart1"/>
    <dgm:cxn modelId="{EEFC2A6D-F87E-D64F-B72A-18D6560B2B58}" type="presOf" srcId="{B12291F9-09B7-AC47-8D2B-902922AC605D}" destId="{BFD71313-2231-F245-BF17-06A16D2FA918}" srcOrd="0" destOrd="0" presId="urn:microsoft.com/office/officeart/2005/8/layout/orgChart1"/>
    <dgm:cxn modelId="{C818AC73-C297-BA43-BDCA-56B461A90691}" type="presOf" srcId="{B904FD68-0E6A-D246-BAB4-2F239DB239BD}" destId="{9B5073AD-D777-9149-A311-C12B05CC1170}" srcOrd="0" destOrd="0" presId="urn:microsoft.com/office/officeart/2005/8/layout/orgChart1"/>
    <dgm:cxn modelId="{78174577-47B9-774F-82BD-1FEDC46A1DA3}" srcId="{B904FD68-0E6A-D246-BAB4-2F239DB239BD}" destId="{6EF6BF8C-8982-A04A-875B-B767FCBBB0B1}" srcOrd="1" destOrd="0" parTransId="{3101D00E-7289-DA4E-9D60-35C31E05C846}" sibTransId="{0C4042E7-2F05-0C46-97AF-11EEB17F9806}"/>
    <dgm:cxn modelId="{8C1F407C-26AA-674E-B4D2-3B1A29F8199D}" type="presOf" srcId="{1DCB6A33-27FE-E844-9A5D-15513E1965FF}" destId="{65468F3A-768D-754F-AA4C-DBFE4F5AAEC7}" srcOrd="0" destOrd="0" presId="urn:microsoft.com/office/officeart/2005/8/layout/orgChart1"/>
    <dgm:cxn modelId="{2366AF7E-3917-D449-AEC1-4EEFFFD4B205}" srcId="{5589558A-C603-AB4E-AA50-DF6A73F5FC36}" destId="{F4D7957C-80E3-CB49-BEC6-D6C6F5D6BED0}" srcOrd="0" destOrd="0" parTransId="{6EB97B36-4B13-9A42-A226-2979516B4524}" sibTransId="{58821560-A6E7-A042-A6A6-8DEA43C04EF3}"/>
    <dgm:cxn modelId="{1D178981-70DA-D048-8F54-3B9B2AC2730E}" type="presOf" srcId="{86340121-F42A-EF4E-9726-C205DBE933F2}" destId="{6D97DAB8-6648-924A-BA44-0AD4630DD607}" srcOrd="1" destOrd="0" presId="urn:microsoft.com/office/officeart/2005/8/layout/orgChart1"/>
    <dgm:cxn modelId="{5F18DC82-7DDE-FA45-8A97-30A7491AF2C7}" type="presOf" srcId="{6EB97B36-4B13-9A42-A226-2979516B4524}" destId="{22C8304C-031F-1B42-9E4A-2EBB22DAAAA6}" srcOrd="0" destOrd="0" presId="urn:microsoft.com/office/officeart/2005/8/layout/orgChart1"/>
    <dgm:cxn modelId="{D4F3DB8E-9642-C74A-9FD6-926FCC2DE652}" type="presOf" srcId="{AEC0A81A-3A3D-0045-9F3F-12D0CD9198AA}" destId="{E86FACBC-51EC-C74D-8821-CE30851E28BA}" srcOrd="0" destOrd="0" presId="urn:microsoft.com/office/officeart/2005/8/layout/orgChart1"/>
    <dgm:cxn modelId="{34908290-3693-984B-8843-87E2A3C39E01}" srcId="{6EF6BF8C-8982-A04A-875B-B767FCBBB0B1}" destId="{49EA8E3E-800D-354D-B570-3C53B80A27FB}" srcOrd="0" destOrd="0" parTransId="{304C9328-3D80-0D4E-B1BD-FAED530DDF69}" sibTransId="{5B59A840-0D10-8C48-8231-22829D4E5989}"/>
    <dgm:cxn modelId="{9713F890-2278-0447-8F62-125DBAE5F273}" type="presOf" srcId="{38A6EB8A-48A5-ED44-9534-E04ECCAB07D3}" destId="{CFEAFA7F-301C-C341-8C81-F93F938B7CCB}" srcOrd="0" destOrd="0" presId="urn:microsoft.com/office/officeart/2005/8/layout/orgChart1"/>
    <dgm:cxn modelId="{8D5DC491-EEDE-9947-9AFC-425153C89425}" type="presOf" srcId="{77139AB4-96E7-A945-B14A-A4A39103102D}" destId="{57EAA318-668F-6C4B-8935-BF3B9A4CD1E2}" srcOrd="0" destOrd="0" presId="urn:microsoft.com/office/officeart/2005/8/layout/orgChart1"/>
    <dgm:cxn modelId="{676FEB9D-D505-C840-8372-A4399DC5DB0E}" type="presOf" srcId="{8C62F6D8-9BE7-7B44-AE75-F5514479A2C9}" destId="{B7EA4C90-D47B-594A-BEF5-7492D9C6F64B}" srcOrd="0" destOrd="0" presId="urn:microsoft.com/office/officeart/2005/8/layout/orgChart1"/>
    <dgm:cxn modelId="{13C2919F-65E4-0B46-B743-D430E809BED6}" srcId="{B12291F9-09B7-AC47-8D2B-902922AC605D}" destId="{B904FD68-0E6A-D246-BAB4-2F239DB239BD}" srcOrd="0" destOrd="0" parTransId="{799B1D32-CF8C-2946-AB68-3F02E8B35A9D}" sibTransId="{EEC0382B-5DDC-2249-A7DF-40B002C3C64E}"/>
    <dgm:cxn modelId="{3D26A2A0-1620-9141-9FDB-1333EC03E161}" srcId="{83F03A24-29B9-3C48-A175-FBAF62BB9367}" destId="{8F553C1A-A14F-2748-96DF-38FCC69D4DF5}" srcOrd="0" destOrd="0" parTransId="{06B72A50-CCBC-694B-ABF3-87E9EDE45424}" sibTransId="{D9AE1EC8-AEA7-B64E-A22C-0620DE012860}"/>
    <dgm:cxn modelId="{6A1995A7-FDDA-4A41-84A9-5F8D77407A20}" type="presOf" srcId="{32A6D775-6519-A14A-A272-6C76C93C1E7A}" destId="{87EAA24B-9678-6741-9B0A-8B705155E813}" srcOrd="0" destOrd="0" presId="urn:microsoft.com/office/officeart/2005/8/layout/orgChart1"/>
    <dgm:cxn modelId="{3F02F2B0-94E9-7D49-94A9-1655E45977A6}" type="presOf" srcId="{6EF6BF8C-8982-A04A-875B-B767FCBBB0B1}" destId="{195E60DD-15DD-E34E-8CD2-BB7148C6EE3A}" srcOrd="0" destOrd="0" presId="urn:microsoft.com/office/officeart/2005/8/layout/orgChart1"/>
    <dgm:cxn modelId="{F031EAB1-08DB-6647-94CF-B2950D08B564}" srcId="{B904FD68-0E6A-D246-BAB4-2F239DB239BD}" destId="{DF23F4D2-51F5-8C4C-83FB-1479394A68FE}" srcOrd="2" destOrd="0" parTransId="{77139AB4-96E7-A945-B14A-A4A39103102D}" sibTransId="{0AB8A29D-055A-E64E-BADB-9A469261522A}"/>
    <dgm:cxn modelId="{1040CEBB-BB20-A743-AB13-09DB6C9C0A5F}" type="presOf" srcId="{F4D7957C-80E3-CB49-BEC6-D6C6F5D6BED0}" destId="{F833D603-CDD7-0F40-BF14-23F9EB2C29F7}" srcOrd="0" destOrd="0" presId="urn:microsoft.com/office/officeart/2005/8/layout/orgChart1"/>
    <dgm:cxn modelId="{F626DCC2-4EF8-4C44-8AB0-4BCCA1708EDF}" srcId="{B904FD68-0E6A-D246-BAB4-2F239DB239BD}" destId="{83F03A24-29B9-3C48-A175-FBAF62BB9367}" srcOrd="3" destOrd="0" parTransId="{38A6EB8A-48A5-ED44-9534-E04ECCAB07D3}" sibTransId="{3BD6D64D-BF02-5F43-9F31-2B5BB39F1031}"/>
    <dgm:cxn modelId="{E23B1FDE-35CE-BF41-8C77-A48FBA3AAD4D}" type="presOf" srcId="{B904FD68-0E6A-D246-BAB4-2F239DB239BD}" destId="{6D89F299-2444-DA49-9520-3CD0802EE26D}" srcOrd="1" destOrd="0" presId="urn:microsoft.com/office/officeart/2005/8/layout/orgChart1"/>
    <dgm:cxn modelId="{002CA7E1-0962-0F44-A002-1A79E45E43BE}" type="presOf" srcId="{5589558A-C603-AB4E-AA50-DF6A73F5FC36}" destId="{25A69B5C-4299-164D-AD2C-55B0573D49BE}" srcOrd="0" destOrd="0" presId="urn:microsoft.com/office/officeart/2005/8/layout/orgChart1"/>
    <dgm:cxn modelId="{14FD3CEA-58EE-A247-A950-AD0E3572881B}" type="presOf" srcId="{06B72A50-CCBC-694B-ABF3-87E9EDE45424}" destId="{D2418F61-B063-374A-8042-43AA38B10664}" srcOrd="0" destOrd="0" presId="urn:microsoft.com/office/officeart/2005/8/layout/orgChart1"/>
    <dgm:cxn modelId="{49CFC1EF-FD49-B642-A20E-F126B0D27CF9}" type="presOf" srcId="{8F553C1A-A14F-2748-96DF-38FCC69D4DF5}" destId="{CB9B7B7E-B3E1-B241-AE55-93AF0AACFE6A}" srcOrd="1" destOrd="0" presId="urn:microsoft.com/office/officeart/2005/8/layout/orgChart1"/>
    <dgm:cxn modelId="{F8CD90F0-EB5E-5448-8A68-29E29557E756}" type="presOf" srcId="{AEC0A81A-3A3D-0045-9F3F-12D0CD9198AA}" destId="{FD00B918-DECB-F543-A4BD-33D779798E59}" srcOrd="1" destOrd="0" presId="urn:microsoft.com/office/officeart/2005/8/layout/orgChart1"/>
    <dgm:cxn modelId="{8DCFC1F0-DCDA-F744-A81D-1758A0272CE2}" type="presOf" srcId="{83F03A24-29B9-3C48-A175-FBAF62BB9367}" destId="{2219D166-5EE7-074A-9E41-3AD2014607DD}" srcOrd="1" destOrd="0" presId="urn:microsoft.com/office/officeart/2005/8/layout/orgChart1"/>
    <dgm:cxn modelId="{FED4CDF6-D75C-B243-93E5-4DBAE79BEEDE}" type="presOf" srcId="{304C9328-3D80-0D4E-B1BD-FAED530DDF69}" destId="{9A7CF562-9C19-8047-8B7E-4493D643C842}" srcOrd="0" destOrd="0" presId="urn:microsoft.com/office/officeart/2005/8/layout/orgChart1"/>
    <dgm:cxn modelId="{9DA4C79E-DBAC-034E-B7F8-8D277DB574D8}" type="presParOf" srcId="{BFD71313-2231-F245-BF17-06A16D2FA918}" destId="{B786CFDD-D94D-B045-898B-D36CDC3D0536}" srcOrd="0" destOrd="0" presId="urn:microsoft.com/office/officeart/2005/8/layout/orgChart1"/>
    <dgm:cxn modelId="{BD4E21FC-05BB-EC4D-9B06-5BD1252DE50B}" type="presParOf" srcId="{B786CFDD-D94D-B045-898B-D36CDC3D0536}" destId="{9C0C7B75-E77F-B540-88A9-FEBBBAC25739}" srcOrd="0" destOrd="0" presId="urn:microsoft.com/office/officeart/2005/8/layout/orgChart1"/>
    <dgm:cxn modelId="{577597D9-DE2D-1B49-B469-4C0A67BCF429}" type="presParOf" srcId="{9C0C7B75-E77F-B540-88A9-FEBBBAC25739}" destId="{9B5073AD-D777-9149-A311-C12B05CC1170}" srcOrd="0" destOrd="0" presId="urn:microsoft.com/office/officeart/2005/8/layout/orgChart1"/>
    <dgm:cxn modelId="{E06718A6-7F6A-E549-9BD5-5AA3EAC3110B}" type="presParOf" srcId="{9C0C7B75-E77F-B540-88A9-FEBBBAC25739}" destId="{6D89F299-2444-DA49-9520-3CD0802EE26D}" srcOrd="1" destOrd="0" presId="urn:microsoft.com/office/officeart/2005/8/layout/orgChart1"/>
    <dgm:cxn modelId="{7A104E17-091E-0B42-977D-4814C3C4F4D6}" type="presParOf" srcId="{B786CFDD-D94D-B045-898B-D36CDC3D0536}" destId="{78CE920B-8404-9B4B-86EC-69EE24BC7B2B}" srcOrd="1" destOrd="0" presId="urn:microsoft.com/office/officeart/2005/8/layout/orgChart1"/>
    <dgm:cxn modelId="{5BCCB59B-7B5E-9A4F-BB04-E2A1179A38AD}" type="presParOf" srcId="{78CE920B-8404-9B4B-86EC-69EE24BC7B2B}" destId="{F17ACD4D-4519-7C41-9860-A58F398FE4EF}" srcOrd="0" destOrd="0" presId="urn:microsoft.com/office/officeart/2005/8/layout/orgChart1"/>
    <dgm:cxn modelId="{3FFD096D-660A-764A-8125-9AB63038A3D3}" type="presParOf" srcId="{78CE920B-8404-9B4B-86EC-69EE24BC7B2B}" destId="{AD066037-8D08-AE44-A545-DC7D13328C40}" srcOrd="1" destOrd="0" presId="urn:microsoft.com/office/officeart/2005/8/layout/orgChart1"/>
    <dgm:cxn modelId="{DE3750B4-329A-564B-8F72-32C06276858E}" type="presParOf" srcId="{AD066037-8D08-AE44-A545-DC7D13328C40}" destId="{FD189CA0-E3F4-8144-9646-FF601CF2B4F7}" srcOrd="0" destOrd="0" presId="urn:microsoft.com/office/officeart/2005/8/layout/orgChart1"/>
    <dgm:cxn modelId="{EF3F04E5-A380-6741-9D64-AF8461CDA6B6}" type="presParOf" srcId="{FD189CA0-E3F4-8144-9646-FF601CF2B4F7}" destId="{25A69B5C-4299-164D-AD2C-55B0573D49BE}" srcOrd="0" destOrd="0" presId="urn:microsoft.com/office/officeart/2005/8/layout/orgChart1"/>
    <dgm:cxn modelId="{433A071E-BDBC-6840-8345-993E15057E54}" type="presParOf" srcId="{FD189CA0-E3F4-8144-9646-FF601CF2B4F7}" destId="{FE064D36-DC13-3A45-A7C7-86E251103FCD}" srcOrd="1" destOrd="0" presId="urn:microsoft.com/office/officeart/2005/8/layout/orgChart1"/>
    <dgm:cxn modelId="{6FC59EBA-2B72-D849-924B-DCD269B90964}" type="presParOf" srcId="{AD066037-8D08-AE44-A545-DC7D13328C40}" destId="{9B5574DD-2E72-754C-B4BD-D557C11D949C}" srcOrd="1" destOrd="0" presId="urn:microsoft.com/office/officeart/2005/8/layout/orgChart1"/>
    <dgm:cxn modelId="{62259922-00F8-1246-BD63-D5C8EF12FFD8}" type="presParOf" srcId="{9B5574DD-2E72-754C-B4BD-D557C11D949C}" destId="{22C8304C-031F-1B42-9E4A-2EBB22DAAAA6}" srcOrd="0" destOrd="0" presId="urn:microsoft.com/office/officeart/2005/8/layout/orgChart1"/>
    <dgm:cxn modelId="{839F2AFC-BA41-514F-ABD0-D1A13B020CC0}" type="presParOf" srcId="{9B5574DD-2E72-754C-B4BD-D557C11D949C}" destId="{61ED439B-F124-904D-A14A-D0651D9BE044}" srcOrd="1" destOrd="0" presId="urn:microsoft.com/office/officeart/2005/8/layout/orgChart1"/>
    <dgm:cxn modelId="{71DA92EC-7859-9D48-8415-952F513BC189}" type="presParOf" srcId="{61ED439B-F124-904D-A14A-D0651D9BE044}" destId="{E2EE8AD8-52B6-1E49-9014-FA21D7AF6261}" srcOrd="0" destOrd="0" presId="urn:microsoft.com/office/officeart/2005/8/layout/orgChart1"/>
    <dgm:cxn modelId="{15C2F4FD-2060-0C4E-8DE2-AE8F9B7E2087}" type="presParOf" srcId="{E2EE8AD8-52B6-1E49-9014-FA21D7AF6261}" destId="{F833D603-CDD7-0F40-BF14-23F9EB2C29F7}" srcOrd="0" destOrd="0" presId="urn:microsoft.com/office/officeart/2005/8/layout/orgChart1"/>
    <dgm:cxn modelId="{140F0432-36FE-724E-8A6C-72F0EA88DE27}" type="presParOf" srcId="{E2EE8AD8-52B6-1E49-9014-FA21D7AF6261}" destId="{22645E58-F182-7141-829D-3B4B0B667BD9}" srcOrd="1" destOrd="0" presId="urn:microsoft.com/office/officeart/2005/8/layout/orgChart1"/>
    <dgm:cxn modelId="{D0E0CD68-CEEB-AF45-AFC0-A5BF84565D59}" type="presParOf" srcId="{61ED439B-F124-904D-A14A-D0651D9BE044}" destId="{1F25ADB8-9A25-494D-B496-D31344EDB5CA}" srcOrd="1" destOrd="0" presId="urn:microsoft.com/office/officeart/2005/8/layout/orgChart1"/>
    <dgm:cxn modelId="{3F8234C3-1B8F-B544-A1CE-A5187D11E632}" type="presParOf" srcId="{61ED439B-F124-904D-A14A-D0651D9BE044}" destId="{E777560C-8B4A-D84F-B1E2-7D204F636ED2}" srcOrd="2" destOrd="0" presId="urn:microsoft.com/office/officeart/2005/8/layout/orgChart1"/>
    <dgm:cxn modelId="{CF62503C-F5CF-CF4A-BA97-E0DEC59FA968}" type="presParOf" srcId="{9B5574DD-2E72-754C-B4BD-D557C11D949C}" destId="{3548B001-5377-474C-AAEE-BADAA6110A4B}" srcOrd="2" destOrd="0" presId="urn:microsoft.com/office/officeart/2005/8/layout/orgChart1"/>
    <dgm:cxn modelId="{64D13C26-7E31-5C4F-AEEC-BB24D92408B2}" type="presParOf" srcId="{9B5574DD-2E72-754C-B4BD-D557C11D949C}" destId="{658F0F74-15F4-FB47-9581-9B0E5738703C}" srcOrd="3" destOrd="0" presId="urn:microsoft.com/office/officeart/2005/8/layout/orgChart1"/>
    <dgm:cxn modelId="{6DC3BE44-AAFA-BE4D-B6F3-7A062A50A864}" type="presParOf" srcId="{658F0F74-15F4-FB47-9581-9B0E5738703C}" destId="{558512AC-022F-5A44-B17C-23B6BA480213}" srcOrd="0" destOrd="0" presId="urn:microsoft.com/office/officeart/2005/8/layout/orgChart1"/>
    <dgm:cxn modelId="{17683AEF-A2F4-B947-98AD-D54880C32E27}" type="presParOf" srcId="{558512AC-022F-5A44-B17C-23B6BA480213}" destId="{87EAA24B-9678-6741-9B0A-8B705155E813}" srcOrd="0" destOrd="0" presId="urn:microsoft.com/office/officeart/2005/8/layout/orgChart1"/>
    <dgm:cxn modelId="{8E931F9E-C936-C841-A11D-2B5097925BC9}" type="presParOf" srcId="{558512AC-022F-5A44-B17C-23B6BA480213}" destId="{BEB35995-93F0-DC42-9900-DB4A75DC1213}" srcOrd="1" destOrd="0" presId="urn:microsoft.com/office/officeart/2005/8/layout/orgChart1"/>
    <dgm:cxn modelId="{895E8D8F-0D86-7943-89BC-5312D800C2C6}" type="presParOf" srcId="{658F0F74-15F4-FB47-9581-9B0E5738703C}" destId="{F4260370-5C5B-AB4D-B305-4410BCA529C1}" srcOrd="1" destOrd="0" presId="urn:microsoft.com/office/officeart/2005/8/layout/orgChart1"/>
    <dgm:cxn modelId="{A67DEB89-7711-BA40-B4D3-44F71103D01A}" type="presParOf" srcId="{658F0F74-15F4-FB47-9581-9B0E5738703C}" destId="{2566DE66-1F6F-9242-AEFC-7D0F009B39B0}" srcOrd="2" destOrd="0" presId="urn:microsoft.com/office/officeart/2005/8/layout/orgChart1"/>
    <dgm:cxn modelId="{805ED078-2D61-D649-9160-E6C9623AE821}" type="presParOf" srcId="{AD066037-8D08-AE44-A545-DC7D13328C40}" destId="{E4295E00-E18F-E347-8BF5-0A070CA6CD2B}" srcOrd="2" destOrd="0" presId="urn:microsoft.com/office/officeart/2005/8/layout/orgChart1"/>
    <dgm:cxn modelId="{A1F8FE81-D4AC-CD4B-BF7E-2FE421054FBC}" type="presParOf" srcId="{78CE920B-8404-9B4B-86EC-69EE24BC7B2B}" destId="{BF110E64-EEF9-A04C-B4DE-6F8FB25FA5B1}" srcOrd="2" destOrd="0" presId="urn:microsoft.com/office/officeart/2005/8/layout/orgChart1"/>
    <dgm:cxn modelId="{4F972C66-377A-A94B-8B41-6F9A58A913F9}" type="presParOf" srcId="{78CE920B-8404-9B4B-86EC-69EE24BC7B2B}" destId="{485CB1B3-DDB3-DA40-93CC-7792E4371B2E}" srcOrd="3" destOrd="0" presId="urn:microsoft.com/office/officeart/2005/8/layout/orgChart1"/>
    <dgm:cxn modelId="{9D7C7013-FC0C-B14C-B6D2-8E33B1817F93}" type="presParOf" srcId="{485CB1B3-DDB3-DA40-93CC-7792E4371B2E}" destId="{4987783B-75D4-BB4B-B39B-3339D86AA77D}" srcOrd="0" destOrd="0" presId="urn:microsoft.com/office/officeart/2005/8/layout/orgChart1"/>
    <dgm:cxn modelId="{09A64B14-5E04-404E-B186-3EC8EDDD2A5D}" type="presParOf" srcId="{4987783B-75D4-BB4B-B39B-3339D86AA77D}" destId="{195E60DD-15DD-E34E-8CD2-BB7148C6EE3A}" srcOrd="0" destOrd="0" presId="urn:microsoft.com/office/officeart/2005/8/layout/orgChart1"/>
    <dgm:cxn modelId="{F32FEA57-A02A-3047-8BC9-98B1E907CFF9}" type="presParOf" srcId="{4987783B-75D4-BB4B-B39B-3339D86AA77D}" destId="{3072564E-0879-A242-B492-5B6B27102162}" srcOrd="1" destOrd="0" presId="urn:microsoft.com/office/officeart/2005/8/layout/orgChart1"/>
    <dgm:cxn modelId="{F01BB03D-49CB-F546-9F4B-C46E0F9EF2B4}" type="presParOf" srcId="{485CB1B3-DDB3-DA40-93CC-7792E4371B2E}" destId="{374AE50B-F8D0-664F-8068-642840AB5ABD}" srcOrd="1" destOrd="0" presId="urn:microsoft.com/office/officeart/2005/8/layout/orgChart1"/>
    <dgm:cxn modelId="{D1CC6F94-4801-2744-84C8-691CCBD6CB99}" type="presParOf" srcId="{374AE50B-F8D0-664F-8068-642840AB5ABD}" destId="{9A7CF562-9C19-8047-8B7E-4493D643C842}" srcOrd="0" destOrd="0" presId="urn:microsoft.com/office/officeart/2005/8/layout/orgChart1"/>
    <dgm:cxn modelId="{7F6E660E-D844-574D-AA44-AB2E3CDB580D}" type="presParOf" srcId="{374AE50B-F8D0-664F-8068-642840AB5ABD}" destId="{BE5A7103-BE77-4F41-9955-91CA10AC26E9}" srcOrd="1" destOrd="0" presId="urn:microsoft.com/office/officeart/2005/8/layout/orgChart1"/>
    <dgm:cxn modelId="{F47C2ACB-4AC1-694D-8DC4-43923D7D4B00}" type="presParOf" srcId="{BE5A7103-BE77-4F41-9955-91CA10AC26E9}" destId="{394D904A-D889-0E48-9324-584A01D25920}" srcOrd="0" destOrd="0" presId="urn:microsoft.com/office/officeart/2005/8/layout/orgChart1"/>
    <dgm:cxn modelId="{9008178E-9D12-BE49-A0F6-0C016A76F925}" type="presParOf" srcId="{394D904A-D889-0E48-9324-584A01D25920}" destId="{F4627C72-CB62-6F42-9705-C5082D88229E}" srcOrd="0" destOrd="0" presId="urn:microsoft.com/office/officeart/2005/8/layout/orgChart1"/>
    <dgm:cxn modelId="{7D04603C-DC9C-AB43-89E9-5F9303F697CF}" type="presParOf" srcId="{394D904A-D889-0E48-9324-584A01D25920}" destId="{DE8CDCF3-CB00-CB4C-9AF9-6F83E0AA42D5}" srcOrd="1" destOrd="0" presId="urn:microsoft.com/office/officeart/2005/8/layout/orgChart1"/>
    <dgm:cxn modelId="{E0A86FFA-8F3A-9C49-8767-CD75886BF3E1}" type="presParOf" srcId="{BE5A7103-BE77-4F41-9955-91CA10AC26E9}" destId="{9691B4C9-1CF7-0A48-99A3-EA83FB01874A}" srcOrd="1" destOrd="0" presId="urn:microsoft.com/office/officeart/2005/8/layout/orgChart1"/>
    <dgm:cxn modelId="{06272A43-0FB0-AE49-9D63-B4802F9383E6}" type="presParOf" srcId="{BE5A7103-BE77-4F41-9955-91CA10AC26E9}" destId="{077FCD5C-14D7-B446-B057-6CCD3CBFDC0C}" srcOrd="2" destOrd="0" presId="urn:microsoft.com/office/officeart/2005/8/layout/orgChart1"/>
    <dgm:cxn modelId="{8B730707-626B-6C4F-8C32-BD7F81AC4C27}" type="presParOf" srcId="{485CB1B3-DDB3-DA40-93CC-7792E4371B2E}" destId="{0B3753DD-885F-404D-AC4E-050449828430}" srcOrd="2" destOrd="0" presId="urn:microsoft.com/office/officeart/2005/8/layout/orgChart1"/>
    <dgm:cxn modelId="{3B1AA4BC-2C53-1F4F-8BC7-3CC9C9FA4337}" type="presParOf" srcId="{78CE920B-8404-9B4B-86EC-69EE24BC7B2B}" destId="{57EAA318-668F-6C4B-8935-BF3B9A4CD1E2}" srcOrd="4" destOrd="0" presId="urn:microsoft.com/office/officeart/2005/8/layout/orgChart1"/>
    <dgm:cxn modelId="{8773122A-98B2-B24A-A616-A33582E11EEE}" type="presParOf" srcId="{78CE920B-8404-9B4B-86EC-69EE24BC7B2B}" destId="{1560E297-94D3-9F45-A6BD-237F8F86C0C3}" srcOrd="5" destOrd="0" presId="urn:microsoft.com/office/officeart/2005/8/layout/orgChart1"/>
    <dgm:cxn modelId="{3AAED77C-398C-F643-9998-520218B7DB9F}" type="presParOf" srcId="{1560E297-94D3-9F45-A6BD-237F8F86C0C3}" destId="{3FCB5AED-EA3C-004E-9DC9-662F734B5330}" srcOrd="0" destOrd="0" presId="urn:microsoft.com/office/officeart/2005/8/layout/orgChart1"/>
    <dgm:cxn modelId="{2163E9CF-FFA8-2240-B822-300A72438AD5}" type="presParOf" srcId="{3FCB5AED-EA3C-004E-9DC9-662F734B5330}" destId="{36F8D8A6-3C3B-6641-9062-D73537E39302}" srcOrd="0" destOrd="0" presId="urn:microsoft.com/office/officeart/2005/8/layout/orgChart1"/>
    <dgm:cxn modelId="{53EB1863-394D-004C-8D3F-9160D7EA6999}" type="presParOf" srcId="{3FCB5AED-EA3C-004E-9DC9-662F734B5330}" destId="{DB1043FA-029C-824F-8238-E857CC4F42F9}" srcOrd="1" destOrd="0" presId="urn:microsoft.com/office/officeart/2005/8/layout/orgChart1"/>
    <dgm:cxn modelId="{6ACA60D8-4FFB-6742-8218-CE2EB0B4FBF8}" type="presParOf" srcId="{1560E297-94D3-9F45-A6BD-237F8F86C0C3}" destId="{E616F3B8-189B-0D44-B784-21D60C03E26A}" srcOrd="1" destOrd="0" presId="urn:microsoft.com/office/officeart/2005/8/layout/orgChart1"/>
    <dgm:cxn modelId="{CD68DE79-C41F-124D-9766-F3505B2FAAA1}" type="presParOf" srcId="{E616F3B8-189B-0D44-B784-21D60C03E26A}" destId="{65468F3A-768D-754F-AA4C-DBFE4F5AAEC7}" srcOrd="0" destOrd="0" presId="urn:microsoft.com/office/officeart/2005/8/layout/orgChart1"/>
    <dgm:cxn modelId="{238CAA36-C28C-E24D-9944-39C508225AB1}" type="presParOf" srcId="{E616F3B8-189B-0D44-B784-21D60C03E26A}" destId="{4A8DD130-DB2B-7641-ACE6-DF9882F341E7}" srcOrd="1" destOrd="0" presId="urn:microsoft.com/office/officeart/2005/8/layout/orgChart1"/>
    <dgm:cxn modelId="{5D09783C-9EE6-C948-8EA5-D0FA1F12A860}" type="presParOf" srcId="{4A8DD130-DB2B-7641-ACE6-DF9882F341E7}" destId="{A030186F-C35D-0D47-80E0-CF2E95BF4939}" srcOrd="0" destOrd="0" presId="urn:microsoft.com/office/officeart/2005/8/layout/orgChart1"/>
    <dgm:cxn modelId="{6803120F-EB61-C04E-8829-319D6D13D63C}" type="presParOf" srcId="{A030186F-C35D-0D47-80E0-CF2E95BF4939}" destId="{93ED2BEB-4482-5542-B6DD-CE99E9F44052}" srcOrd="0" destOrd="0" presId="urn:microsoft.com/office/officeart/2005/8/layout/orgChart1"/>
    <dgm:cxn modelId="{A7378171-4CF4-984B-BB74-3AB07CAA0ADB}" type="presParOf" srcId="{A030186F-C35D-0D47-80E0-CF2E95BF4939}" destId="{6D97DAB8-6648-924A-BA44-0AD4630DD607}" srcOrd="1" destOrd="0" presId="urn:microsoft.com/office/officeart/2005/8/layout/orgChart1"/>
    <dgm:cxn modelId="{4006552C-9385-364C-A6CB-73520F46F827}" type="presParOf" srcId="{4A8DD130-DB2B-7641-ACE6-DF9882F341E7}" destId="{65F33631-F709-0D4B-A6FE-77AF010322A8}" srcOrd="1" destOrd="0" presId="urn:microsoft.com/office/officeart/2005/8/layout/orgChart1"/>
    <dgm:cxn modelId="{37D07979-4FB9-484D-9C83-6982A7EB221B}" type="presParOf" srcId="{4A8DD130-DB2B-7641-ACE6-DF9882F341E7}" destId="{A5CF24C8-07D8-2C47-8CBF-662CBF69C3A3}" srcOrd="2" destOrd="0" presId="urn:microsoft.com/office/officeart/2005/8/layout/orgChart1"/>
    <dgm:cxn modelId="{AE8F8EFF-0225-EB46-8387-FB6B7F58562E}" type="presParOf" srcId="{1560E297-94D3-9F45-A6BD-237F8F86C0C3}" destId="{33AD7BD3-F68E-8641-9079-428FBB097182}" srcOrd="2" destOrd="0" presId="urn:microsoft.com/office/officeart/2005/8/layout/orgChart1"/>
    <dgm:cxn modelId="{7272E76A-ECD1-8845-86E4-350035C5E310}" type="presParOf" srcId="{78CE920B-8404-9B4B-86EC-69EE24BC7B2B}" destId="{CFEAFA7F-301C-C341-8C81-F93F938B7CCB}" srcOrd="6" destOrd="0" presId="urn:microsoft.com/office/officeart/2005/8/layout/orgChart1"/>
    <dgm:cxn modelId="{9C29A578-22D7-744F-B4B0-88E8E18B491E}" type="presParOf" srcId="{78CE920B-8404-9B4B-86EC-69EE24BC7B2B}" destId="{57C8C25F-17D9-5847-8212-070BEE990B3D}" srcOrd="7" destOrd="0" presId="urn:microsoft.com/office/officeart/2005/8/layout/orgChart1"/>
    <dgm:cxn modelId="{51A3B627-B39D-8145-9950-E8DC5DB1DF47}" type="presParOf" srcId="{57C8C25F-17D9-5847-8212-070BEE990B3D}" destId="{3D029B45-0F0B-B243-A6F5-93EDF36F0FEB}" srcOrd="0" destOrd="0" presId="urn:microsoft.com/office/officeart/2005/8/layout/orgChart1"/>
    <dgm:cxn modelId="{A3F2A19F-D908-874F-A250-A0648A37D784}" type="presParOf" srcId="{3D029B45-0F0B-B243-A6F5-93EDF36F0FEB}" destId="{40820B79-0C73-0149-9627-A5421AD295C6}" srcOrd="0" destOrd="0" presId="urn:microsoft.com/office/officeart/2005/8/layout/orgChart1"/>
    <dgm:cxn modelId="{ED3FDECC-7304-614F-824C-04FD965B37A1}" type="presParOf" srcId="{3D029B45-0F0B-B243-A6F5-93EDF36F0FEB}" destId="{2219D166-5EE7-074A-9E41-3AD2014607DD}" srcOrd="1" destOrd="0" presId="urn:microsoft.com/office/officeart/2005/8/layout/orgChart1"/>
    <dgm:cxn modelId="{CA38AD6C-2D89-CB4C-9D9C-4E14D0D8EF1D}" type="presParOf" srcId="{57C8C25F-17D9-5847-8212-070BEE990B3D}" destId="{309A840A-D3DF-9A4F-B205-B7E109B654A5}" srcOrd="1" destOrd="0" presId="urn:microsoft.com/office/officeart/2005/8/layout/orgChart1"/>
    <dgm:cxn modelId="{9B57A7C0-D0D9-A446-B08D-2B86DBFFE83E}" type="presParOf" srcId="{309A840A-D3DF-9A4F-B205-B7E109B654A5}" destId="{D2418F61-B063-374A-8042-43AA38B10664}" srcOrd="0" destOrd="0" presId="urn:microsoft.com/office/officeart/2005/8/layout/orgChart1"/>
    <dgm:cxn modelId="{5B469F82-AB4A-D845-BEC5-B281E3B9CFFA}" type="presParOf" srcId="{309A840A-D3DF-9A4F-B205-B7E109B654A5}" destId="{86D273B3-A272-7449-9B75-0C20EE1A92A7}" srcOrd="1" destOrd="0" presId="urn:microsoft.com/office/officeart/2005/8/layout/orgChart1"/>
    <dgm:cxn modelId="{92D5F43D-285A-5D4E-AF6B-CA9E1954B927}" type="presParOf" srcId="{86D273B3-A272-7449-9B75-0C20EE1A92A7}" destId="{6A084EBB-C9A7-7F40-B05C-96E95F6976F4}" srcOrd="0" destOrd="0" presId="urn:microsoft.com/office/officeart/2005/8/layout/orgChart1"/>
    <dgm:cxn modelId="{74E293D8-E315-3747-80F3-C6512346E08F}" type="presParOf" srcId="{6A084EBB-C9A7-7F40-B05C-96E95F6976F4}" destId="{A5FD6D2E-C8E0-A24A-8A9A-C55211BA28E4}" srcOrd="0" destOrd="0" presId="urn:microsoft.com/office/officeart/2005/8/layout/orgChart1"/>
    <dgm:cxn modelId="{5290D7C7-E08F-4342-A661-41C6AE30C1A3}" type="presParOf" srcId="{6A084EBB-C9A7-7F40-B05C-96E95F6976F4}" destId="{CB9B7B7E-B3E1-B241-AE55-93AF0AACFE6A}" srcOrd="1" destOrd="0" presId="urn:microsoft.com/office/officeart/2005/8/layout/orgChart1"/>
    <dgm:cxn modelId="{357E2DC7-F341-B747-930E-8BA49F55F3E9}" type="presParOf" srcId="{86D273B3-A272-7449-9B75-0C20EE1A92A7}" destId="{4EF33F79-4C10-1444-8225-A204A6D5D2D0}" srcOrd="1" destOrd="0" presId="urn:microsoft.com/office/officeart/2005/8/layout/orgChart1"/>
    <dgm:cxn modelId="{EF1328BD-BBA9-D740-854D-1136D3DBFEB7}" type="presParOf" srcId="{86D273B3-A272-7449-9B75-0C20EE1A92A7}" destId="{05F479D7-522B-1843-8C4B-138DDC43B07B}" srcOrd="2" destOrd="0" presId="urn:microsoft.com/office/officeart/2005/8/layout/orgChart1"/>
    <dgm:cxn modelId="{F2222C80-9B52-9B4E-917C-53424EA1C540}" type="presParOf" srcId="{57C8C25F-17D9-5847-8212-070BEE990B3D}" destId="{B1CBC740-06FC-F642-965F-B7177003AAB0}" srcOrd="2" destOrd="0" presId="urn:microsoft.com/office/officeart/2005/8/layout/orgChart1"/>
    <dgm:cxn modelId="{20FCA9E2-0108-6E4C-BB05-0A32BC08D801}" type="presParOf" srcId="{78CE920B-8404-9B4B-86EC-69EE24BC7B2B}" destId="{B7EA4C90-D47B-594A-BEF5-7492D9C6F64B}" srcOrd="8" destOrd="0" presId="urn:microsoft.com/office/officeart/2005/8/layout/orgChart1"/>
    <dgm:cxn modelId="{CE3573A0-89AA-3A42-A9E5-338A6DD54678}" type="presParOf" srcId="{78CE920B-8404-9B4B-86EC-69EE24BC7B2B}" destId="{62CEAA3C-AE3E-A241-B868-4EC47B3E071F}" srcOrd="9" destOrd="0" presId="urn:microsoft.com/office/officeart/2005/8/layout/orgChart1"/>
    <dgm:cxn modelId="{38539F6B-2EBC-4A4E-AADA-F0E0166665D9}" type="presParOf" srcId="{62CEAA3C-AE3E-A241-B868-4EC47B3E071F}" destId="{FC749A8E-B31F-4F48-97B4-93CC4415BA34}" srcOrd="0" destOrd="0" presId="urn:microsoft.com/office/officeart/2005/8/layout/orgChart1"/>
    <dgm:cxn modelId="{22DB4EF0-6C69-444C-B9C6-E1361ACADDEF}" type="presParOf" srcId="{FC749A8E-B31F-4F48-97B4-93CC4415BA34}" destId="{E86FACBC-51EC-C74D-8821-CE30851E28BA}" srcOrd="0" destOrd="0" presId="urn:microsoft.com/office/officeart/2005/8/layout/orgChart1"/>
    <dgm:cxn modelId="{E319AD42-55F8-9F4C-8738-1460577BDF4E}" type="presParOf" srcId="{FC749A8E-B31F-4F48-97B4-93CC4415BA34}" destId="{FD00B918-DECB-F543-A4BD-33D779798E59}" srcOrd="1" destOrd="0" presId="urn:microsoft.com/office/officeart/2005/8/layout/orgChart1"/>
    <dgm:cxn modelId="{CDFA8245-93DD-0740-9818-8A502420E318}" type="presParOf" srcId="{62CEAA3C-AE3E-A241-B868-4EC47B3E071F}" destId="{D9AF89D9-898F-764C-8D6D-FF723A0A601B}" srcOrd="1" destOrd="0" presId="urn:microsoft.com/office/officeart/2005/8/layout/orgChart1"/>
    <dgm:cxn modelId="{42CEDBA0-AD58-794E-9A22-C350FDBBE398}" type="presParOf" srcId="{62CEAA3C-AE3E-A241-B868-4EC47B3E071F}" destId="{FD83FBEF-977D-CA47-9801-DA16269AC1A4}" srcOrd="2" destOrd="0" presId="urn:microsoft.com/office/officeart/2005/8/layout/orgChart1"/>
    <dgm:cxn modelId="{44C71BCD-6AE3-1540-8903-26BE966BE666}" type="presParOf" srcId="{B786CFDD-D94D-B045-898B-D36CDC3D0536}" destId="{B2889518-D34C-F049-A3DD-C9071F8019C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F81AE93-D37E-1D4F-ADEC-3945D39B7FB6}" type="doc">
      <dgm:prSet loTypeId="urn:microsoft.com/office/officeart/2005/8/layout/venn1" loCatId="relationship" qsTypeId="urn:microsoft.com/office/officeart/2005/8/quickstyle/simple1" qsCatId="simple" csTypeId="urn:microsoft.com/office/officeart/2005/8/colors/accent1_2" csCatId="accent1" phldr="1"/>
      <dgm:spPr/>
    </dgm:pt>
    <dgm:pt modelId="{014DFE5F-61A6-CB42-BC6D-CFD6771BEFC8}">
      <dgm:prSet phldrT="[Text]"/>
      <dgm:spPr/>
      <dgm:t>
        <a:bodyPr/>
        <a:lstStyle/>
        <a:p>
          <a:r>
            <a:rPr lang="en-US" dirty="0"/>
            <a:t>Network Adequacy </a:t>
          </a:r>
        </a:p>
      </dgm:t>
    </dgm:pt>
    <dgm:pt modelId="{28B9DB16-B196-3E4B-8219-8079623297D3}" type="parTrans" cxnId="{7B79B187-EE10-8140-B5D0-B7A31344AB78}">
      <dgm:prSet/>
      <dgm:spPr/>
      <dgm:t>
        <a:bodyPr/>
        <a:lstStyle/>
        <a:p>
          <a:endParaRPr lang="en-US"/>
        </a:p>
      </dgm:t>
    </dgm:pt>
    <dgm:pt modelId="{8E90CF22-2EA2-9042-A667-9392E2452F4B}" type="sibTrans" cxnId="{7B79B187-EE10-8140-B5D0-B7A31344AB78}">
      <dgm:prSet/>
      <dgm:spPr/>
      <dgm:t>
        <a:bodyPr/>
        <a:lstStyle/>
        <a:p>
          <a:endParaRPr lang="en-US"/>
        </a:p>
      </dgm:t>
    </dgm:pt>
    <dgm:pt modelId="{15AE2548-2033-8646-8996-6C748388B3CD}">
      <dgm:prSet phldrT="[Text]"/>
      <dgm:spPr/>
      <dgm:t>
        <a:bodyPr/>
        <a:lstStyle/>
        <a:p>
          <a:pPr algn="r"/>
          <a:r>
            <a:rPr lang="en-US" dirty="0"/>
            <a:t>Generalized Risk Aversion</a:t>
          </a:r>
        </a:p>
      </dgm:t>
    </dgm:pt>
    <dgm:pt modelId="{EC1F645C-77F5-5E45-A293-DABC142BFC51}" type="parTrans" cxnId="{4257A627-73CE-AB41-AF50-BDCBBFEA3964}">
      <dgm:prSet/>
      <dgm:spPr/>
      <dgm:t>
        <a:bodyPr/>
        <a:lstStyle/>
        <a:p>
          <a:endParaRPr lang="en-US"/>
        </a:p>
      </dgm:t>
    </dgm:pt>
    <dgm:pt modelId="{063041B0-72A9-1F4D-9308-3078F597ABF5}" type="sibTrans" cxnId="{4257A627-73CE-AB41-AF50-BDCBBFEA3964}">
      <dgm:prSet/>
      <dgm:spPr/>
      <dgm:t>
        <a:bodyPr/>
        <a:lstStyle/>
        <a:p>
          <a:endParaRPr lang="en-US"/>
        </a:p>
      </dgm:t>
    </dgm:pt>
    <dgm:pt modelId="{6069FB12-CE0B-4A45-94C0-DCFD05A90593}">
      <dgm:prSet phldrT="[Text]"/>
      <dgm:spPr/>
      <dgm:t>
        <a:bodyPr/>
        <a:lstStyle/>
        <a:p>
          <a:r>
            <a:rPr lang="en-US" dirty="0"/>
            <a:t>Fraud, Waste &amp; Abuse</a:t>
          </a:r>
        </a:p>
      </dgm:t>
    </dgm:pt>
    <dgm:pt modelId="{2CD333EA-86BB-264B-A09A-8E5BE370161D}" type="parTrans" cxnId="{B39B2578-57B3-464C-A41F-11501FC43AD3}">
      <dgm:prSet/>
      <dgm:spPr/>
      <dgm:t>
        <a:bodyPr/>
        <a:lstStyle/>
        <a:p>
          <a:endParaRPr lang="en-US"/>
        </a:p>
      </dgm:t>
    </dgm:pt>
    <dgm:pt modelId="{12D62E24-4FCB-0F45-956B-BF73178C4FAF}" type="sibTrans" cxnId="{B39B2578-57B3-464C-A41F-11501FC43AD3}">
      <dgm:prSet/>
      <dgm:spPr/>
      <dgm:t>
        <a:bodyPr/>
        <a:lstStyle/>
        <a:p>
          <a:endParaRPr lang="en-US"/>
        </a:p>
      </dgm:t>
    </dgm:pt>
    <dgm:pt modelId="{DB719CB1-ED28-4A45-87CF-1854CE298CB0}">
      <dgm:prSet phldrT="[Text]"/>
      <dgm:spPr/>
      <dgm:t>
        <a:bodyPr/>
        <a:lstStyle/>
        <a:p>
          <a:pPr algn="r"/>
          <a:r>
            <a:rPr lang="en-US" dirty="0"/>
            <a:t>Low Quality of Care / Scope of Practice</a:t>
          </a:r>
        </a:p>
      </dgm:t>
    </dgm:pt>
    <dgm:pt modelId="{8F126289-E6A6-D440-BEC6-E40B6FBDEE65}" type="parTrans" cxnId="{FA94B833-A7EE-9341-9CE6-13D125C92D79}">
      <dgm:prSet/>
      <dgm:spPr/>
      <dgm:t>
        <a:bodyPr/>
        <a:lstStyle/>
        <a:p>
          <a:endParaRPr lang="en-US"/>
        </a:p>
      </dgm:t>
    </dgm:pt>
    <dgm:pt modelId="{AD449F16-ADA2-AD49-A21E-BEE5209848BB}" type="sibTrans" cxnId="{FA94B833-A7EE-9341-9CE6-13D125C92D79}">
      <dgm:prSet/>
      <dgm:spPr/>
      <dgm:t>
        <a:bodyPr/>
        <a:lstStyle/>
        <a:p>
          <a:endParaRPr lang="en-US"/>
        </a:p>
      </dgm:t>
    </dgm:pt>
    <dgm:pt modelId="{671B086D-BDD1-3143-BE44-937DABCAB751}">
      <dgm:prSet phldrT="[Text]"/>
      <dgm:spPr/>
      <dgm:t>
        <a:bodyPr/>
        <a:lstStyle/>
        <a:p>
          <a:pPr algn="r"/>
          <a:r>
            <a:rPr lang="en-US" dirty="0"/>
            <a:t>Medicare Coverage</a:t>
          </a:r>
        </a:p>
      </dgm:t>
    </dgm:pt>
    <dgm:pt modelId="{81288626-5415-5E42-ACA1-B483EBB10532}" type="parTrans" cxnId="{EEE01F1B-D3E4-8343-A547-CCE8AC7EA40C}">
      <dgm:prSet/>
      <dgm:spPr/>
      <dgm:t>
        <a:bodyPr/>
        <a:lstStyle/>
        <a:p>
          <a:endParaRPr lang="en-US"/>
        </a:p>
      </dgm:t>
    </dgm:pt>
    <dgm:pt modelId="{72C698B7-F21A-B34A-876D-81A62D2282A0}" type="sibTrans" cxnId="{EEE01F1B-D3E4-8343-A547-CCE8AC7EA40C}">
      <dgm:prSet/>
      <dgm:spPr/>
      <dgm:t>
        <a:bodyPr/>
        <a:lstStyle/>
        <a:p>
          <a:endParaRPr lang="en-US"/>
        </a:p>
      </dgm:t>
    </dgm:pt>
    <dgm:pt modelId="{98B0F7B0-569A-314C-ABF5-1AF018A87FD0}" type="pres">
      <dgm:prSet presAssocID="{AF81AE93-D37E-1D4F-ADEC-3945D39B7FB6}" presName="compositeShape" presStyleCnt="0">
        <dgm:presLayoutVars>
          <dgm:chMax val="7"/>
          <dgm:dir/>
          <dgm:resizeHandles val="exact"/>
        </dgm:presLayoutVars>
      </dgm:prSet>
      <dgm:spPr/>
    </dgm:pt>
    <dgm:pt modelId="{3DB867F2-6539-CE4B-9C88-A04B7DE9893B}" type="pres">
      <dgm:prSet presAssocID="{6069FB12-CE0B-4A45-94C0-DCFD05A90593}" presName="circ1" presStyleLbl="vennNode1" presStyleIdx="0" presStyleCnt="5"/>
      <dgm:spPr/>
    </dgm:pt>
    <dgm:pt modelId="{BE25C056-3075-DE45-A7AE-330954B7E505}" type="pres">
      <dgm:prSet presAssocID="{6069FB12-CE0B-4A45-94C0-DCFD05A90593}" presName="circ1Tx" presStyleLbl="revTx" presStyleIdx="0" presStyleCnt="0">
        <dgm:presLayoutVars>
          <dgm:chMax val="0"/>
          <dgm:chPref val="0"/>
          <dgm:bulletEnabled val="1"/>
        </dgm:presLayoutVars>
      </dgm:prSet>
      <dgm:spPr/>
    </dgm:pt>
    <dgm:pt modelId="{D442E840-8E1E-4D40-8649-D8CEEAC67D0B}" type="pres">
      <dgm:prSet presAssocID="{014DFE5F-61A6-CB42-BC6D-CFD6771BEFC8}" presName="circ2" presStyleLbl="vennNode1" presStyleIdx="1" presStyleCnt="5"/>
      <dgm:spPr/>
    </dgm:pt>
    <dgm:pt modelId="{89E67C55-81AC-5A4F-ACFE-6A522BEA5BD4}" type="pres">
      <dgm:prSet presAssocID="{014DFE5F-61A6-CB42-BC6D-CFD6771BEFC8}" presName="circ2Tx" presStyleLbl="revTx" presStyleIdx="0" presStyleCnt="0">
        <dgm:presLayoutVars>
          <dgm:chMax val="0"/>
          <dgm:chPref val="0"/>
          <dgm:bulletEnabled val="1"/>
        </dgm:presLayoutVars>
      </dgm:prSet>
      <dgm:spPr/>
    </dgm:pt>
    <dgm:pt modelId="{79FD6CB4-2D30-9E40-884B-CD81628B7A2D}" type="pres">
      <dgm:prSet presAssocID="{15AE2548-2033-8646-8996-6C748388B3CD}" presName="circ3" presStyleLbl="vennNode1" presStyleIdx="2" presStyleCnt="5"/>
      <dgm:spPr/>
    </dgm:pt>
    <dgm:pt modelId="{3DDD47F1-8FF1-D746-9C95-0A40C37F3345}" type="pres">
      <dgm:prSet presAssocID="{15AE2548-2033-8646-8996-6C748388B3CD}" presName="circ3Tx" presStyleLbl="revTx" presStyleIdx="0" presStyleCnt="0">
        <dgm:presLayoutVars>
          <dgm:chMax val="0"/>
          <dgm:chPref val="0"/>
          <dgm:bulletEnabled val="1"/>
        </dgm:presLayoutVars>
      </dgm:prSet>
      <dgm:spPr/>
    </dgm:pt>
    <dgm:pt modelId="{8A52F7AC-A550-B746-925D-A73579F7C0E0}" type="pres">
      <dgm:prSet presAssocID="{DB719CB1-ED28-4A45-87CF-1854CE298CB0}" presName="circ4" presStyleLbl="vennNode1" presStyleIdx="3" presStyleCnt="5"/>
      <dgm:spPr/>
    </dgm:pt>
    <dgm:pt modelId="{FF315664-0B8F-5044-BFF0-7BF74EB64D97}" type="pres">
      <dgm:prSet presAssocID="{DB719CB1-ED28-4A45-87CF-1854CE298CB0}" presName="circ4Tx" presStyleLbl="revTx" presStyleIdx="0" presStyleCnt="0">
        <dgm:presLayoutVars>
          <dgm:chMax val="0"/>
          <dgm:chPref val="0"/>
          <dgm:bulletEnabled val="1"/>
        </dgm:presLayoutVars>
      </dgm:prSet>
      <dgm:spPr/>
    </dgm:pt>
    <dgm:pt modelId="{EE0A0587-47FF-CF40-872D-B5AEFC3AF280}" type="pres">
      <dgm:prSet presAssocID="{671B086D-BDD1-3143-BE44-937DABCAB751}" presName="circ5" presStyleLbl="vennNode1" presStyleIdx="4" presStyleCnt="5"/>
      <dgm:spPr/>
    </dgm:pt>
    <dgm:pt modelId="{FD5F760A-3A16-0F44-9AD3-5D859978A0C1}" type="pres">
      <dgm:prSet presAssocID="{671B086D-BDD1-3143-BE44-937DABCAB751}" presName="circ5Tx" presStyleLbl="revTx" presStyleIdx="0" presStyleCnt="0">
        <dgm:presLayoutVars>
          <dgm:chMax val="0"/>
          <dgm:chPref val="0"/>
          <dgm:bulletEnabled val="1"/>
        </dgm:presLayoutVars>
      </dgm:prSet>
      <dgm:spPr/>
    </dgm:pt>
  </dgm:ptLst>
  <dgm:cxnLst>
    <dgm:cxn modelId="{8DEDDF00-4235-9C49-972E-9A2FDA7979FB}" type="presOf" srcId="{671B086D-BDD1-3143-BE44-937DABCAB751}" destId="{FD5F760A-3A16-0F44-9AD3-5D859978A0C1}" srcOrd="0" destOrd="0" presId="urn:microsoft.com/office/officeart/2005/8/layout/venn1"/>
    <dgm:cxn modelId="{EEE01F1B-D3E4-8343-A547-CCE8AC7EA40C}" srcId="{AF81AE93-D37E-1D4F-ADEC-3945D39B7FB6}" destId="{671B086D-BDD1-3143-BE44-937DABCAB751}" srcOrd="4" destOrd="0" parTransId="{81288626-5415-5E42-ACA1-B483EBB10532}" sibTransId="{72C698B7-F21A-B34A-876D-81A62D2282A0}"/>
    <dgm:cxn modelId="{4257A627-73CE-AB41-AF50-BDCBBFEA3964}" srcId="{AF81AE93-D37E-1D4F-ADEC-3945D39B7FB6}" destId="{15AE2548-2033-8646-8996-6C748388B3CD}" srcOrd="2" destOrd="0" parTransId="{EC1F645C-77F5-5E45-A293-DABC142BFC51}" sibTransId="{063041B0-72A9-1F4D-9308-3078F597ABF5}"/>
    <dgm:cxn modelId="{FA94B833-A7EE-9341-9CE6-13D125C92D79}" srcId="{AF81AE93-D37E-1D4F-ADEC-3945D39B7FB6}" destId="{DB719CB1-ED28-4A45-87CF-1854CE298CB0}" srcOrd="3" destOrd="0" parTransId="{8F126289-E6A6-D440-BEC6-E40B6FBDEE65}" sibTransId="{AD449F16-ADA2-AD49-A21E-BEE5209848BB}"/>
    <dgm:cxn modelId="{FE0D1948-8081-6A49-8D59-E0A6E092E818}" type="presOf" srcId="{DB719CB1-ED28-4A45-87CF-1854CE298CB0}" destId="{FF315664-0B8F-5044-BFF0-7BF74EB64D97}" srcOrd="0" destOrd="0" presId="urn:microsoft.com/office/officeart/2005/8/layout/venn1"/>
    <dgm:cxn modelId="{B39B2578-57B3-464C-A41F-11501FC43AD3}" srcId="{AF81AE93-D37E-1D4F-ADEC-3945D39B7FB6}" destId="{6069FB12-CE0B-4A45-94C0-DCFD05A90593}" srcOrd="0" destOrd="0" parTransId="{2CD333EA-86BB-264B-A09A-8E5BE370161D}" sibTransId="{12D62E24-4FCB-0F45-956B-BF73178C4FAF}"/>
    <dgm:cxn modelId="{7B79B187-EE10-8140-B5D0-B7A31344AB78}" srcId="{AF81AE93-D37E-1D4F-ADEC-3945D39B7FB6}" destId="{014DFE5F-61A6-CB42-BC6D-CFD6771BEFC8}" srcOrd="1" destOrd="0" parTransId="{28B9DB16-B196-3E4B-8219-8079623297D3}" sibTransId="{8E90CF22-2EA2-9042-A667-9392E2452F4B}"/>
    <dgm:cxn modelId="{6D4AC494-6B6D-5E4C-8AA4-9D4C4E3778A1}" type="presOf" srcId="{15AE2548-2033-8646-8996-6C748388B3CD}" destId="{3DDD47F1-8FF1-D746-9C95-0A40C37F3345}" srcOrd="0" destOrd="0" presId="urn:microsoft.com/office/officeart/2005/8/layout/venn1"/>
    <dgm:cxn modelId="{C2367CD3-452C-4A42-9F6A-6B707FDDD737}" type="presOf" srcId="{AF81AE93-D37E-1D4F-ADEC-3945D39B7FB6}" destId="{98B0F7B0-569A-314C-ABF5-1AF018A87FD0}" srcOrd="0" destOrd="0" presId="urn:microsoft.com/office/officeart/2005/8/layout/venn1"/>
    <dgm:cxn modelId="{31E7BAD4-8764-924B-8250-90EC175EAFF1}" type="presOf" srcId="{6069FB12-CE0B-4A45-94C0-DCFD05A90593}" destId="{BE25C056-3075-DE45-A7AE-330954B7E505}" srcOrd="0" destOrd="0" presId="urn:microsoft.com/office/officeart/2005/8/layout/venn1"/>
    <dgm:cxn modelId="{609601E4-E9E1-1443-98FB-9948E07FD6DC}" type="presOf" srcId="{014DFE5F-61A6-CB42-BC6D-CFD6771BEFC8}" destId="{89E67C55-81AC-5A4F-ACFE-6A522BEA5BD4}" srcOrd="0" destOrd="0" presId="urn:microsoft.com/office/officeart/2005/8/layout/venn1"/>
    <dgm:cxn modelId="{4B9725F8-C060-6F46-9607-ADE3CC7A3F44}" type="presParOf" srcId="{98B0F7B0-569A-314C-ABF5-1AF018A87FD0}" destId="{3DB867F2-6539-CE4B-9C88-A04B7DE9893B}" srcOrd="0" destOrd="0" presId="urn:microsoft.com/office/officeart/2005/8/layout/venn1"/>
    <dgm:cxn modelId="{5107F445-09E8-C349-B80A-3B996CFC86A8}" type="presParOf" srcId="{98B0F7B0-569A-314C-ABF5-1AF018A87FD0}" destId="{BE25C056-3075-DE45-A7AE-330954B7E505}" srcOrd="1" destOrd="0" presId="urn:microsoft.com/office/officeart/2005/8/layout/venn1"/>
    <dgm:cxn modelId="{EA6D9B5C-D557-8B48-B463-DA7698BA82F2}" type="presParOf" srcId="{98B0F7B0-569A-314C-ABF5-1AF018A87FD0}" destId="{D442E840-8E1E-4D40-8649-D8CEEAC67D0B}" srcOrd="2" destOrd="0" presId="urn:microsoft.com/office/officeart/2005/8/layout/venn1"/>
    <dgm:cxn modelId="{8B8114BA-B654-4D48-9152-ADC75364E80E}" type="presParOf" srcId="{98B0F7B0-569A-314C-ABF5-1AF018A87FD0}" destId="{89E67C55-81AC-5A4F-ACFE-6A522BEA5BD4}" srcOrd="3" destOrd="0" presId="urn:microsoft.com/office/officeart/2005/8/layout/venn1"/>
    <dgm:cxn modelId="{EFD7889D-D046-2E4D-BFAB-42204C1DFF11}" type="presParOf" srcId="{98B0F7B0-569A-314C-ABF5-1AF018A87FD0}" destId="{79FD6CB4-2D30-9E40-884B-CD81628B7A2D}" srcOrd="4" destOrd="0" presId="urn:microsoft.com/office/officeart/2005/8/layout/venn1"/>
    <dgm:cxn modelId="{431C7849-A2EC-1842-9A52-5EC1E648AE96}" type="presParOf" srcId="{98B0F7B0-569A-314C-ABF5-1AF018A87FD0}" destId="{3DDD47F1-8FF1-D746-9C95-0A40C37F3345}" srcOrd="5" destOrd="0" presId="urn:microsoft.com/office/officeart/2005/8/layout/venn1"/>
    <dgm:cxn modelId="{67CB1B41-56EA-A947-BF13-DC1CDA2F0083}" type="presParOf" srcId="{98B0F7B0-569A-314C-ABF5-1AF018A87FD0}" destId="{8A52F7AC-A550-B746-925D-A73579F7C0E0}" srcOrd="6" destOrd="0" presId="urn:microsoft.com/office/officeart/2005/8/layout/venn1"/>
    <dgm:cxn modelId="{1B454D14-9243-AE47-AB84-72755FB7DD13}" type="presParOf" srcId="{98B0F7B0-569A-314C-ABF5-1AF018A87FD0}" destId="{FF315664-0B8F-5044-BFF0-7BF74EB64D97}" srcOrd="7" destOrd="0" presId="urn:microsoft.com/office/officeart/2005/8/layout/venn1"/>
    <dgm:cxn modelId="{F40E0501-6DD0-1C42-8BFB-06715703ADAA}" type="presParOf" srcId="{98B0F7B0-569A-314C-ABF5-1AF018A87FD0}" destId="{EE0A0587-47FF-CF40-872D-B5AEFC3AF280}" srcOrd="8" destOrd="0" presId="urn:microsoft.com/office/officeart/2005/8/layout/venn1"/>
    <dgm:cxn modelId="{9259EA78-1BC4-C443-B9AB-9F21CD2CE43B}" type="presParOf" srcId="{98B0F7B0-569A-314C-ABF5-1AF018A87FD0}" destId="{FD5F760A-3A16-0F44-9AD3-5D859978A0C1}"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7321E-5736-2E4D-B908-DB9CF93C2180}">
      <dsp:nvSpPr>
        <dsp:cNvPr id="0" name=""/>
        <dsp:cNvSpPr/>
      </dsp:nvSpPr>
      <dsp:spPr>
        <a:xfrm>
          <a:off x="0" y="1965960"/>
          <a:ext cx="10058399" cy="0"/>
        </a:xfrm>
        <a:prstGeom prst="line">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tailEnd type="triangle" w="lg" len="lg"/>
        </a:ln>
        <a:effectLst/>
      </dsp:spPr>
      <dsp:style>
        <a:lnRef idx="1">
          <a:scrgbClr r="0" g="0" b="0"/>
        </a:lnRef>
        <a:fillRef idx="1">
          <a:scrgbClr r="0" g="0" b="0"/>
        </a:fillRef>
        <a:effectRef idx="0">
          <a:scrgbClr r="0" g="0" b="0"/>
        </a:effectRef>
        <a:fontRef idx="minor"/>
      </dsp:style>
    </dsp:sp>
    <dsp:sp modelId="{02DB4A9A-6D6C-3041-858C-85D67EB93109}">
      <dsp:nvSpPr>
        <dsp:cNvPr id="0" name=""/>
        <dsp:cNvSpPr/>
      </dsp:nvSpPr>
      <dsp:spPr>
        <a:xfrm>
          <a:off x="91645" y="2111441"/>
          <a:ext cx="1300912" cy="444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2006</a:t>
          </a:r>
        </a:p>
      </dsp:txBody>
      <dsp:txXfrm>
        <a:off x="91645" y="2111441"/>
        <a:ext cx="1300912" cy="444306"/>
      </dsp:txXfrm>
    </dsp:sp>
    <dsp:sp modelId="{F376AABD-D823-FE48-AFF9-BFD318C2D138}">
      <dsp:nvSpPr>
        <dsp:cNvPr id="0" name=""/>
        <dsp:cNvSpPr/>
      </dsp:nvSpPr>
      <dsp:spPr>
        <a:xfrm>
          <a:off x="2946" y="422804"/>
          <a:ext cx="1478309" cy="796090"/>
        </a:xfrm>
        <a:prstGeom prst="round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IBT Pilot (Habilitation Waiver)</a:t>
          </a:r>
        </a:p>
      </dsp:txBody>
      <dsp:txXfrm>
        <a:off x="41808" y="461666"/>
        <a:ext cx="1400585" cy="718366"/>
      </dsp:txXfrm>
    </dsp:sp>
    <dsp:sp modelId="{D4411AD0-67AA-C640-A855-A8D5A8A9C3C4}">
      <dsp:nvSpPr>
        <dsp:cNvPr id="0" name=""/>
        <dsp:cNvSpPr/>
      </dsp:nvSpPr>
      <dsp:spPr>
        <a:xfrm>
          <a:off x="742101" y="1218895"/>
          <a:ext cx="0" cy="747064"/>
        </a:xfrm>
        <a:prstGeom prst="line">
          <a:avLst/>
        </a:prstGeom>
        <a:noFill/>
        <a:ln w="635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EE40952-5344-DE4C-AEB9-D8AF483AEAFD}">
      <dsp:nvSpPr>
        <dsp:cNvPr id="0" name=""/>
        <dsp:cNvSpPr/>
      </dsp:nvSpPr>
      <dsp:spPr>
        <a:xfrm>
          <a:off x="949065" y="1376172"/>
          <a:ext cx="1300912" cy="444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2008</a:t>
          </a:r>
        </a:p>
      </dsp:txBody>
      <dsp:txXfrm>
        <a:off x="949065" y="1376172"/>
        <a:ext cx="1300912" cy="444306"/>
      </dsp:txXfrm>
    </dsp:sp>
    <dsp:sp modelId="{91881AD3-763E-314B-806F-FA51B69EAC31}">
      <dsp:nvSpPr>
        <dsp:cNvPr id="0" name=""/>
        <dsp:cNvSpPr/>
      </dsp:nvSpPr>
      <dsp:spPr>
        <a:xfrm>
          <a:off x="712612" y="1936470"/>
          <a:ext cx="58978" cy="58978"/>
        </a:xfrm>
        <a:prstGeom prst="ellipse">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E610D4A5-6A76-BD47-B432-E47E6AE125E9}">
      <dsp:nvSpPr>
        <dsp:cNvPr id="0" name=""/>
        <dsp:cNvSpPr/>
      </dsp:nvSpPr>
      <dsp:spPr>
        <a:xfrm>
          <a:off x="860366" y="2740688"/>
          <a:ext cx="1478309" cy="879889"/>
        </a:xfrm>
        <a:prstGeom prst="round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IBT w/ Modifications</a:t>
          </a:r>
        </a:p>
        <a:p>
          <a:pPr marL="0" lvl="0" indent="0" algn="l" defTabSz="533400">
            <a:lnSpc>
              <a:spcPct val="90000"/>
            </a:lnSpc>
            <a:spcBef>
              <a:spcPct val="0"/>
            </a:spcBef>
            <a:spcAft>
              <a:spcPct val="35000"/>
            </a:spcAft>
            <a:buNone/>
          </a:pPr>
          <a:r>
            <a:rPr lang="en-US" sz="1200" kern="1200" dirty="0"/>
            <a:t>BCBAs as BHPs</a:t>
          </a:r>
        </a:p>
      </dsp:txBody>
      <dsp:txXfrm>
        <a:off x="903319" y="2783641"/>
        <a:ext cx="1392403" cy="793983"/>
      </dsp:txXfrm>
    </dsp:sp>
    <dsp:sp modelId="{D42FB570-336B-3B45-9E83-1AFB30E97218}">
      <dsp:nvSpPr>
        <dsp:cNvPr id="0" name=""/>
        <dsp:cNvSpPr/>
      </dsp:nvSpPr>
      <dsp:spPr>
        <a:xfrm>
          <a:off x="1599521" y="1965960"/>
          <a:ext cx="0" cy="747064"/>
        </a:xfrm>
        <a:prstGeom prst="line">
          <a:avLst/>
        </a:prstGeom>
        <a:noFill/>
        <a:ln w="635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FDD83DE-FF88-3149-85E7-32B7192504B5}">
      <dsp:nvSpPr>
        <dsp:cNvPr id="0" name=""/>
        <dsp:cNvSpPr/>
      </dsp:nvSpPr>
      <dsp:spPr>
        <a:xfrm>
          <a:off x="1806484" y="2111441"/>
          <a:ext cx="1300912" cy="444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2009</a:t>
          </a:r>
        </a:p>
      </dsp:txBody>
      <dsp:txXfrm>
        <a:off x="1806484" y="2111441"/>
        <a:ext cx="1300912" cy="444306"/>
      </dsp:txXfrm>
    </dsp:sp>
    <dsp:sp modelId="{F94AFC98-8E1D-FC4A-83E4-27B3A7219DC8}">
      <dsp:nvSpPr>
        <dsp:cNvPr id="0" name=""/>
        <dsp:cNvSpPr/>
      </dsp:nvSpPr>
      <dsp:spPr>
        <a:xfrm>
          <a:off x="1570031" y="1936470"/>
          <a:ext cx="58978" cy="58978"/>
        </a:xfrm>
        <a:prstGeom prst="ellipse">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5FCE57F0-6E43-5D4E-928A-6680E5969F60}">
      <dsp:nvSpPr>
        <dsp:cNvPr id="0" name=""/>
        <dsp:cNvSpPr/>
      </dsp:nvSpPr>
      <dsp:spPr>
        <a:xfrm>
          <a:off x="1717786" y="548502"/>
          <a:ext cx="1478309" cy="670392"/>
        </a:xfrm>
        <a:prstGeom prst="round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Steven’s Law</a:t>
          </a:r>
        </a:p>
      </dsp:txBody>
      <dsp:txXfrm>
        <a:off x="1750512" y="581228"/>
        <a:ext cx="1412857" cy="604940"/>
      </dsp:txXfrm>
    </dsp:sp>
    <dsp:sp modelId="{ECFF088E-F6FE-0F4E-889E-EA21308D1085}">
      <dsp:nvSpPr>
        <dsp:cNvPr id="0" name=""/>
        <dsp:cNvSpPr/>
      </dsp:nvSpPr>
      <dsp:spPr>
        <a:xfrm>
          <a:off x="2456941" y="1218895"/>
          <a:ext cx="0" cy="747064"/>
        </a:xfrm>
        <a:prstGeom prst="line">
          <a:avLst/>
        </a:prstGeom>
        <a:noFill/>
        <a:ln w="635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805C10B-9A75-384E-9A30-B8A15AAFF5AB}">
      <dsp:nvSpPr>
        <dsp:cNvPr id="0" name=""/>
        <dsp:cNvSpPr/>
      </dsp:nvSpPr>
      <dsp:spPr>
        <a:xfrm>
          <a:off x="2663904" y="1376172"/>
          <a:ext cx="1300912" cy="444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dirty="0"/>
            <a:t>2010</a:t>
          </a:r>
        </a:p>
      </dsp:txBody>
      <dsp:txXfrm>
        <a:off x="2663904" y="1376172"/>
        <a:ext cx="1300912" cy="444306"/>
      </dsp:txXfrm>
    </dsp:sp>
    <dsp:sp modelId="{17704A77-B8A4-7149-9F58-6704EDC799FC}">
      <dsp:nvSpPr>
        <dsp:cNvPr id="0" name=""/>
        <dsp:cNvSpPr/>
      </dsp:nvSpPr>
      <dsp:spPr>
        <a:xfrm>
          <a:off x="2427451" y="1936470"/>
          <a:ext cx="58978" cy="58978"/>
        </a:xfrm>
        <a:prstGeom prst="ellipse">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4DE33F46-210D-D540-81CE-4A660D47E21A}">
      <dsp:nvSpPr>
        <dsp:cNvPr id="0" name=""/>
        <dsp:cNvSpPr/>
      </dsp:nvSpPr>
      <dsp:spPr>
        <a:xfrm>
          <a:off x="2575205" y="2713024"/>
          <a:ext cx="1478309" cy="1068437"/>
        </a:xfrm>
        <a:prstGeom prst="round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Affordable Care Act &amp;</a:t>
          </a:r>
        </a:p>
        <a:p>
          <a:pPr marL="0" lvl="0" indent="0" algn="l" defTabSz="533400">
            <a:lnSpc>
              <a:spcPct val="90000"/>
            </a:lnSpc>
            <a:spcBef>
              <a:spcPct val="0"/>
            </a:spcBef>
            <a:spcAft>
              <a:spcPct val="35000"/>
            </a:spcAft>
            <a:buNone/>
          </a:pPr>
          <a:r>
            <a:rPr lang="en-US" sz="1200" kern="1200" dirty="0"/>
            <a:t>Licensure for BAs</a:t>
          </a:r>
        </a:p>
      </dsp:txBody>
      <dsp:txXfrm>
        <a:off x="2627362" y="2765181"/>
        <a:ext cx="1373995" cy="964123"/>
      </dsp:txXfrm>
    </dsp:sp>
    <dsp:sp modelId="{181CF007-AF7B-6E4C-9A54-BCC8396B6DAE}">
      <dsp:nvSpPr>
        <dsp:cNvPr id="0" name=""/>
        <dsp:cNvSpPr/>
      </dsp:nvSpPr>
      <dsp:spPr>
        <a:xfrm>
          <a:off x="3314360" y="1965960"/>
          <a:ext cx="0" cy="747064"/>
        </a:xfrm>
        <a:prstGeom prst="line">
          <a:avLst/>
        </a:prstGeom>
        <a:noFill/>
        <a:ln w="635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F59DCAD0-2D05-5E4A-8A9B-671748CD523B}">
      <dsp:nvSpPr>
        <dsp:cNvPr id="0" name=""/>
        <dsp:cNvSpPr/>
      </dsp:nvSpPr>
      <dsp:spPr>
        <a:xfrm>
          <a:off x="3521324" y="2111441"/>
          <a:ext cx="1300912" cy="444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dirty="0"/>
            <a:t>2014</a:t>
          </a:r>
        </a:p>
      </dsp:txBody>
      <dsp:txXfrm>
        <a:off x="3521324" y="2111441"/>
        <a:ext cx="1300912" cy="444306"/>
      </dsp:txXfrm>
    </dsp:sp>
    <dsp:sp modelId="{8D07E33D-A9E3-064C-95FE-DB2351A504AC}">
      <dsp:nvSpPr>
        <dsp:cNvPr id="0" name=""/>
        <dsp:cNvSpPr/>
      </dsp:nvSpPr>
      <dsp:spPr>
        <a:xfrm>
          <a:off x="3284871" y="1936470"/>
          <a:ext cx="58978" cy="58978"/>
        </a:xfrm>
        <a:prstGeom prst="ellipse">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7147F366-8BD3-5549-9F26-89A1619E4112}">
      <dsp:nvSpPr>
        <dsp:cNvPr id="0" name=""/>
        <dsp:cNvSpPr/>
      </dsp:nvSpPr>
      <dsp:spPr>
        <a:xfrm>
          <a:off x="3432625" y="422804"/>
          <a:ext cx="1478309" cy="796090"/>
        </a:xfrm>
        <a:prstGeom prst="round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Early Childhood Autism (ECA) –(Waiver)</a:t>
          </a:r>
        </a:p>
      </dsp:txBody>
      <dsp:txXfrm>
        <a:off x="3471487" y="461666"/>
        <a:ext cx="1400585" cy="718366"/>
      </dsp:txXfrm>
    </dsp:sp>
    <dsp:sp modelId="{1ECCA9FD-E971-6F4C-BE0D-39EA8DBAA57E}">
      <dsp:nvSpPr>
        <dsp:cNvPr id="0" name=""/>
        <dsp:cNvSpPr/>
      </dsp:nvSpPr>
      <dsp:spPr>
        <a:xfrm>
          <a:off x="4171780" y="1218895"/>
          <a:ext cx="0" cy="747064"/>
        </a:xfrm>
        <a:prstGeom prst="line">
          <a:avLst/>
        </a:prstGeom>
        <a:noFill/>
        <a:ln w="635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6D94ECC-A70C-BB4D-91E3-7D2B30790FD9}">
      <dsp:nvSpPr>
        <dsp:cNvPr id="0" name=""/>
        <dsp:cNvSpPr/>
      </dsp:nvSpPr>
      <dsp:spPr>
        <a:xfrm>
          <a:off x="4378743" y="1376172"/>
          <a:ext cx="1300912" cy="444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dirty="0"/>
            <a:t>2016</a:t>
          </a:r>
        </a:p>
      </dsp:txBody>
      <dsp:txXfrm>
        <a:off x="4378743" y="1376172"/>
        <a:ext cx="1300912" cy="444306"/>
      </dsp:txXfrm>
    </dsp:sp>
    <dsp:sp modelId="{F3742057-03CA-304B-85F2-2496F20B058E}">
      <dsp:nvSpPr>
        <dsp:cNvPr id="0" name=""/>
        <dsp:cNvSpPr/>
      </dsp:nvSpPr>
      <dsp:spPr>
        <a:xfrm>
          <a:off x="4142290" y="1936470"/>
          <a:ext cx="58978" cy="58978"/>
        </a:xfrm>
        <a:prstGeom prst="ellipse">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F4F2C16E-EB87-C649-8F6C-5CBADA727EF0}">
      <dsp:nvSpPr>
        <dsp:cNvPr id="0" name=""/>
        <dsp:cNvSpPr/>
      </dsp:nvSpPr>
      <dsp:spPr>
        <a:xfrm>
          <a:off x="4290045" y="2713024"/>
          <a:ext cx="1478309" cy="796090"/>
        </a:xfrm>
        <a:prstGeom prst="round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AHCCCS Covered ABA under EPSDT</a:t>
          </a:r>
        </a:p>
      </dsp:txBody>
      <dsp:txXfrm>
        <a:off x="4328907" y="2751886"/>
        <a:ext cx="1400585" cy="718366"/>
      </dsp:txXfrm>
    </dsp:sp>
    <dsp:sp modelId="{06727AFE-E328-BB4F-BAA4-55B16CD9AFF0}">
      <dsp:nvSpPr>
        <dsp:cNvPr id="0" name=""/>
        <dsp:cNvSpPr/>
      </dsp:nvSpPr>
      <dsp:spPr>
        <a:xfrm>
          <a:off x="5029200" y="1965960"/>
          <a:ext cx="0" cy="747064"/>
        </a:xfrm>
        <a:prstGeom prst="line">
          <a:avLst/>
        </a:prstGeom>
        <a:noFill/>
        <a:ln w="635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628AA36-CC06-7944-B0A2-DDD4E73AD988}">
      <dsp:nvSpPr>
        <dsp:cNvPr id="0" name=""/>
        <dsp:cNvSpPr/>
      </dsp:nvSpPr>
      <dsp:spPr>
        <a:xfrm>
          <a:off x="5236163" y="2111441"/>
          <a:ext cx="1300912" cy="444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dirty="0"/>
            <a:t>2017</a:t>
          </a:r>
        </a:p>
      </dsp:txBody>
      <dsp:txXfrm>
        <a:off x="5236163" y="2111441"/>
        <a:ext cx="1300912" cy="444306"/>
      </dsp:txXfrm>
    </dsp:sp>
    <dsp:sp modelId="{F2284F11-781E-724A-A6E5-A2D12AEB1705}">
      <dsp:nvSpPr>
        <dsp:cNvPr id="0" name=""/>
        <dsp:cNvSpPr/>
      </dsp:nvSpPr>
      <dsp:spPr>
        <a:xfrm>
          <a:off x="4999710" y="1936470"/>
          <a:ext cx="58978" cy="58978"/>
        </a:xfrm>
        <a:prstGeom prst="ellipse">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AE3A0C50-8224-E243-9825-F2FE6A21B08D}">
      <dsp:nvSpPr>
        <dsp:cNvPr id="0" name=""/>
        <dsp:cNvSpPr/>
      </dsp:nvSpPr>
      <dsp:spPr>
        <a:xfrm>
          <a:off x="5147464" y="45708"/>
          <a:ext cx="1478309" cy="1173186"/>
        </a:xfrm>
        <a:prstGeom prst="round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Development of Licensing BA Committee &amp; Full Board Representation</a:t>
          </a:r>
        </a:p>
      </dsp:txBody>
      <dsp:txXfrm>
        <a:off x="5204734" y="102978"/>
        <a:ext cx="1363769" cy="1058646"/>
      </dsp:txXfrm>
    </dsp:sp>
    <dsp:sp modelId="{62843681-3CA6-B143-BDEB-DF4E2092A37E}">
      <dsp:nvSpPr>
        <dsp:cNvPr id="0" name=""/>
        <dsp:cNvSpPr/>
      </dsp:nvSpPr>
      <dsp:spPr>
        <a:xfrm>
          <a:off x="5886619" y="1218895"/>
          <a:ext cx="0" cy="747064"/>
        </a:xfrm>
        <a:prstGeom prst="line">
          <a:avLst/>
        </a:prstGeom>
        <a:noFill/>
        <a:ln w="635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96D7D52B-A68A-D443-8E05-13C5BE69477D}">
      <dsp:nvSpPr>
        <dsp:cNvPr id="0" name=""/>
        <dsp:cNvSpPr/>
      </dsp:nvSpPr>
      <dsp:spPr>
        <a:xfrm>
          <a:off x="6093583" y="1376172"/>
          <a:ext cx="1300912" cy="444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dirty="0"/>
            <a:t>2018</a:t>
          </a:r>
        </a:p>
      </dsp:txBody>
      <dsp:txXfrm>
        <a:off x="6093583" y="1376172"/>
        <a:ext cx="1300912" cy="444306"/>
      </dsp:txXfrm>
    </dsp:sp>
    <dsp:sp modelId="{080EC40E-2964-7942-A87D-178BE8859F8E}">
      <dsp:nvSpPr>
        <dsp:cNvPr id="0" name=""/>
        <dsp:cNvSpPr/>
      </dsp:nvSpPr>
      <dsp:spPr>
        <a:xfrm>
          <a:off x="5857130" y="1936470"/>
          <a:ext cx="58978" cy="58978"/>
        </a:xfrm>
        <a:prstGeom prst="ellipse">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3D7F88F4-FC26-BF4A-BDAE-926E06465504}">
      <dsp:nvSpPr>
        <dsp:cNvPr id="0" name=""/>
        <dsp:cNvSpPr/>
      </dsp:nvSpPr>
      <dsp:spPr>
        <a:xfrm>
          <a:off x="6004884" y="2713024"/>
          <a:ext cx="1478309" cy="670392"/>
        </a:xfrm>
        <a:prstGeom prst="round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Arizona Complete Care</a:t>
          </a:r>
        </a:p>
      </dsp:txBody>
      <dsp:txXfrm>
        <a:off x="6037610" y="2745750"/>
        <a:ext cx="1412857" cy="604940"/>
      </dsp:txXfrm>
    </dsp:sp>
    <dsp:sp modelId="{4400D209-10D4-8147-8237-504471CB5E46}">
      <dsp:nvSpPr>
        <dsp:cNvPr id="0" name=""/>
        <dsp:cNvSpPr/>
      </dsp:nvSpPr>
      <dsp:spPr>
        <a:xfrm>
          <a:off x="6744039" y="1965960"/>
          <a:ext cx="0" cy="747064"/>
        </a:xfrm>
        <a:prstGeom prst="line">
          <a:avLst/>
        </a:prstGeom>
        <a:noFill/>
        <a:ln w="635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74DD1D14-2AFB-1C43-BA90-8FC73598EE0E}">
      <dsp:nvSpPr>
        <dsp:cNvPr id="0" name=""/>
        <dsp:cNvSpPr/>
      </dsp:nvSpPr>
      <dsp:spPr>
        <a:xfrm>
          <a:off x="6951002" y="2111441"/>
          <a:ext cx="1300912" cy="444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dirty="0"/>
            <a:t>2019</a:t>
          </a:r>
        </a:p>
      </dsp:txBody>
      <dsp:txXfrm>
        <a:off x="6951002" y="2111441"/>
        <a:ext cx="1300912" cy="444306"/>
      </dsp:txXfrm>
    </dsp:sp>
    <dsp:sp modelId="{9D0E11F1-996B-C943-AD2D-801C098EEE4A}">
      <dsp:nvSpPr>
        <dsp:cNvPr id="0" name=""/>
        <dsp:cNvSpPr/>
      </dsp:nvSpPr>
      <dsp:spPr>
        <a:xfrm>
          <a:off x="6714549" y="1936470"/>
          <a:ext cx="58978" cy="58978"/>
        </a:xfrm>
        <a:prstGeom prst="ellipse">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EA3E75B1-84A9-7D43-BB5B-1899838B85B9}">
      <dsp:nvSpPr>
        <dsp:cNvPr id="0" name=""/>
        <dsp:cNvSpPr/>
      </dsp:nvSpPr>
      <dsp:spPr>
        <a:xfrm>
          <a:off x="6862304" y="548502"/>
          <a:ext cx="1478309" cy="670392"/>
        </a:xfrm>
        <a:prstGeom prst="round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Draft AMPM Policy on ABA</a:t>
          </a:r>
        </a:p>
      </dsp:txBody>
      <dsp:txXfrm>
        <a:off x="6895030" y="581228"/>
        <a:ext cx="1412857" cy="604940"/>
      </dsp:txXfrm>
    </dsp:sp>
    <dsp:sp modelId="{CF26DE0B-0642-C745-B869-1F2FC5E17BCA}">
      <dsp:nvSpPr>
        <dsp:cNvPr id="0" name=""/>
        <dsp:cNvSpPr/>
      </dsp:nvSpPr>
      <dsp:spPr>
        <a:xfrm>
          <a:off x="7601458" y="1218895"/>
          <a:ext cx="0" cy="747064"/>
        </a:xfrm>
        <a:prstGeom prst="line">
          <a:avLst/>
        </a:prstGeom>
        <a:noFill/>
        <a:ln w="635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7A48847-24D0-4846-AEDE-94BB70724902}">
      <dsp:nvSpPr>
        <dsp:cNvPr id="0" name=""/>
        <dsp:cNvSpPr/>
      </dsp:nvSpPr>
      <dsp:spPr>
        <a:xfrm>
          <a:off x="7808422" y="1376172"/>
          <a:ext cx="1300912" cy="444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2019</a:t>
          </a:r>
        </a:p>
      </dsp:txBody>
      <dsp:txXfrm>
        <a:off x="7808422" y="1376172"/>
        <a:ext cx="1300912" cy="444306"/>
      </dsp:txXfrm>
    </dsp:sp>
    <dsp:sp modelId="{046C76B1-8011-4E42-86F1-7EE90BDC02BF}">
      <dsp:nvSpPr>
        <dsp:cNvPr id="0" name=""/>
        <dsp:cNvSpPr/>
      </dsp:nvSpPr>
      <dsp:spPr>
        <a:xfrm>
          <a:off x="7571969" y="1936470"/>
          <a:ext cx="58978" cy="58978"/>
        </a:xfrm>
        <a:prstGeom prst="ellipse">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7FE72F33-7228-DC4C-97C1-174E2EAB452F}">
      <dsp:nvSpPr>
        <dsp:cNvPr id="0" name=""/>
        <dsp:cNvSpPr/>
      </dsp:nvSpPr>
      <dsp:spPr>
        <a:xfrm>
          <a:off x="7719723" y="2713024"/>
          <a:ext cx="1478309" cy="670392"/>
        </a:xfrm>
        <a:prstGeom prst="round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DDD Integrated Plan Transition</a:t>
          </a:r>
        </a:p>
      </dsp:txBody>
      <dsp:txXfrm>
        <a:off x="7752449" y="2745750"/>
        <a:ext cx="1412857" cy="604940"/>
      </dsp:txXfrm>
    </dsp:sp>
    <dsp:sp modelId="{7CAE4314-491C-6944-BB91-17045CF0F020}">
      <dsp:nvSpPr>
        <dsp:cNvPr id="0" name=""/>
        <dsp:cNvSpPr/>
      </dsp:nvSpPr>
      <dsp:spPr>
        <a:xfrm>
          <a:off x="8458878" y="1965960"/>
          <a:ext cx="0" cy="747064"/>
        </a:xfrm>
        <a:prstGeom prst="line">
          <a:avLst/>
        </a:prstGeom>
        <a:noFill/>
        <a:ln w="6350"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C4523AD-5A0D-7949-8B3C-24427FE7BA6E}">
      <dsp:nvSpPr>
        <dsp:cNvPr id="0" name=""/>
        <dsp:cNvSpPr/>
      </dsp:nvSpPr>
      <dsp:spPr>
        <a:xfrm>
          <a:off x="8665842" y="2111441"/>
          <a:ext cx="1300912" cy="444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dirty="0"/>
            <a:t>2022</a:t>
          </a:r>
        </a:p>
      </dsp:txBody>
      <dsp:txXfrm>
        <a:off x="8665842" y="2111441"/>
        <a:ext cx="1300912" cy="444306"/>
      </dsp:txXfrm>
    </dsp:sp>
    <dsp:sp modelId="{045E905A-1671-2846-92A0-FD89696E61B0}">
      <dsp:nvSpPr>
        <dsp:cNvPr id="0" name=""/>
        <dsp:cNvSpPr/>
      </dsp:nvSpPr>
      <dsp:spPr>
        <a:xfrm>
          <a:off x="8429389" y="1936470"/>
          <a:ext cx="58978" cy="58978"/>
        </a:xfrm>
        <a:prstGeom prst="ellipse">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0766916F-64E3-C54E-9618-18EDC5D5EE6F}">
      <dsp:nvSpPr>
        <dsp:cNvPr id="0" name=""/>
        <dsp:cNvSpPr/>
      </dsp:nvSpPr>
      <dsp:spPr>
        <a:xfrm>
          <a:off x="8577143" y="422804"/>
          <a:ext cx="1478309" cy="796090"/>
        </a:xfrm>
        <a:prstGeom prst="roundRect">
          <a:avLst/>
        </a:prstGeom>
        <a:solidFill>
          <a:schemeClr val="lt1">
            <a:alpha val="90000"/>
            <a:hueOff val="0"/>
            <a:satOff val="0"/>
            <a:lumOff val="0"/>
            <a:alphaOff val="0"/>
          </a:schemeClr>
        </a:solidFill>
        <a:ln w="9525"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dirty="0"/>
            <a:t>Enhanced Behavior Group Homes</a:t>
          </a:r>
        </a:p>
      </dsp:txBody>
      <dsp:txXfrm>
        <a:off x="8616005" y="461666"/>
        <a:ext cx="1400585" cy="718366"/>
      </dsp:txXfrm>
    </dsp:sp>
    <dsp:sp modelId="{BDB1E326-3A11-AC48-BA1C-23FF1A82E95F}">
      <dsp:nvSpPr>
        <dsp:cNvPr id="0" name=""/>
        <dsp:cNvSpPr/>
      </dsp:nvSpPr>
      <dsp:spPr>
        <a:xfrm>
          <a:off x="9316298" y="1218895"/>
          <a:ext cx="0" cy="747064"/>
        </a:xfrm>
        <a:prstGeom prst="line">
          <a:avLst/>
        </a:prstGeom>
        <a:noFill/>
        <a:ln w="9525" cap="rnd"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F588545-89F6-A543-B189-69DE9E4C46F8}">
      <dsp:nvSpPr>
        <dsp:cNvPr id="0" name=""/>
        <dsp:cNvSpPr/>
      </dsp:nvSpPr>
      <dsp:spPr>
        <a:xfrm>
          <a:off x="9286808" y="1936470"/>
          <a:ext cx="58978" cy="58978"/>
        </a:xfrm>
        <a:prstGeom prst="ellipse">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4A37B-6828-D147-8DCC-B718CD7CA840}">
      <dsp:nvSpPr>
        <dsp:cNvPr id="0" name=""/>
        <dsp:cNvSpPr/>
      </dsp:nvSpPr>
      <dsp:spPr>
        <a:xfrm>
          <a:off x="4549529" y="1146145"/>
          <a:ext cx="736468" cy="1019347"/>
        </a:xfrm>
        <a:custGeom>
          <a:avLst/>
          <a:gdLst/>
          <a:ahLst/>
          <a:cxnLst/>
          <a:rect l="0" t="0" r="0" b="0"/>
          <a:pathLst>
            <a:path>
              <a:moveTo>
                <a:pt x="736468" y="0"/>
              </a:moveTo>
              <a:lnTo>
                <a:pt x="736468" y="1019347"/>
              </a:lnTo>
              <a:lnTo>
                <a:pt x="0" y="1019347"/>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F1A4A4-A1CF-3645-942D-7465D0AD27AA}">
      <dsp:nvSpPr>
        <dsp:cNvPr id="0" name=""/>
        <dsp:cNvSpPr/>
      </dsp:nvSpPr>
      <dsp:spPr>
        <a:xfrm>
          <a:off x="5285998" y="1146145"/>
          <a:ext cx="4140026" cy="2098525"/>
        </a:xfrm>
        <a:custGeom>
          <a:avLst/>
          <a:gdLst/>
          <a:ahLst/>
          <a:cxnLst/>
          <a:rect l="0" t="0" r="0" b="0"/>
          <a:pathLst>
            <a:path>
              <a:moveTo>
                <a:pt x="0" y="0"/>
              </a:moveTo>
              <a:lnTo>
                <a:pt x="0" y="1859020"/>
              </a:lnTo>
              <a:lnTo>
                <a:pt x="4140026" y="1859020"/>
              </a:lnTo>
              <a:lnTo>
                <a:pt x="4140026" y="209852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35D8AE-92F6-AB49-940D-B5C56926451F}">
      <dsp:nvSpPr>
        <dsp:cNvPr id="0" name=""/>
        <dsp:cNvSpPr/>
      </dsp:nvSpPr>
      <dsp:spPr>
        <a:xfrm>
          <a:off x="5285998" y="1146145"/>
          <a:ext cx="1380008" cy="2098525"/>
        </a:xfrm>
        <a:custGeom>
          <a:avLst/>
          <a:gdLst/>
          <a:ahLst/>
          <a:cxnLst/>
          <a:rect l="0" t="0" r="0" b="0"/>
          <a:pathLst>
            <a:path>
              <a:moveTo>
                <a:pt x="0" y="0"/>
              </a:moveTo>
              <a:lnTo>
                <a:pt x="0" y="1859020"/>
              </a:lnTo>
              <a:lnTo>
                <a:pt x="1380008" y="1859020"/>
              </a:lnTo>
              <a:lnTo>
                <a:pt x="1380008" y="209852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110E64-EEF9-A04C-B4DE-6F8FB25FA5B1}">
      <dsp:nvSpPr>
        <dsp:cNvPr id="0" name=""/>
        <dsp:cNvSpPr/>
      </dsp:nvSpPr>
      <dsp:spPr>
        <a:xfrm>
          <a:off x="3905989" y="1146145"/>
          <a:ext cx="1380008" cy="2098525"/>
        </a:xfrm>
        <a:custGeom>
          <a:avLst/>
          <a:gdLst/>
          <a:ahLst/>
          <a:cxnLst/>
          <a:rect l="0" t="0" r="0" b="0"/>
          <a:pathLst>
            <a:path>
              <a:moveTo>
                <a:pt x="1380008" y="0"/>
              </a:moveTo>
              <a:lnTo>
                <a:pt x="1380008" y="1859020"/>
              </a:lnTo>
              <a:lnTo>
                <a:pt x="0" y="1859020"/>
              </a:lnTo>
              <a:lnTo>
                <a:pt x="0" y="209852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7ACD4D-4519-7C41-9860-A58F398FE4EF}">
      <dsp:nvSpPr>
        <dsp:cNvPr id="0" name=""/>
        <dsp:cNvSpPr/>
      </dsp:nvSpPr>
      <dsp:spPr>
        <a:xfrm>
          <a:off x="1145971" y="1146145"/>
          <a:ext cx="4140026" cy="2098525"/>
        </a:xfrm>
        <a:custGeom>
          <a:avLst/>
          <a:gdLst/>
          <a:ahLst/>
          <a:cxnLst/>
          <a:rect l="0" t="0" r="0" b="0"/>
          <a:pathLst>
            <a:path>
              <a:moveTo>
                <a:pt x="4140026" y="0"/>
              </a:moveTo>
              <a:lnTo>
                <a:pt x="4140026" y="1859020"/>
              </a:lnTo>
              <a:lnTo>
                <a:pt x="0" y="1859020"/>
              </a:lnTo>
              <a:lnTo>
                <a:pt x="0" y="209852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5073AD-D777-9149-A311-C12B05CC1170}">
      <dsp:nvSpPr>
        <dsp:cNvPr id="0" name=""/>
        <dsp:cNvSpPr/>
      </dsp:nvSpPr>
      <dsp:spPr>
        <a:xfrm>
          <a:off x="4145495" y="5642"/>
          <a:ext cx="2281006" cy="114050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AHCCCS</a:t>
          </a:r>
        </a:p>
      </dsp:txBody>
      <dsp:txXfrm>
        <a:off x="4145495" y="5642"/>
        <a:ext cx="2281006" cy="1140503"/>
      </dsp:txXfrm>
    </dsp:sp>
    <dsp:sp modelId="{25A69B5C-4299-164D-AD2C-55B0573D49BE}">
      <dsp:nvSpPr>
        <dsp:cNvPr id="0" name=""/>
        <dsp:cNvSpPr/>
      </dsp:nvSpPr>
      <dsp:spPr>
        <a:xfrm>
          <a:off x="5468" y="3244671"/>
          <a:ext cx="2281006" cy="114050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Arizona Long Term Care/DDD</a:t>
          </a:r>
        </a:p>
      </dsp:txBody>
      <dsp:txXfrm>
        <a:off x="5468" y="3244671"/>
        <a:ext cx="2281006" cy="1140503"/>
      </dsp:txXfrm>
    </dsp:sp>
    <dsp:sp modelId="{195E60DD-15DD-E34E-8CD2-BB7148C6EE3A}">
      <dsp:nvSpPr>
        <dsp:cNvPr id="0" name=""/>
        <dsp:cNvSpPr/>
      </dsp:nvSpPr>
      <dsp:spPr>
        <a:xfrm>
          <a:off x="2765486" y="3244671"/>
          <a:ext cx="2281006" cy="114050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Medicaid Acute Plans</a:t>
          </a:r>
        </a:p>
      </dsp:txBody>
      <dsp:txXfrm>
        <a:off x="2765486" y="3244671"/>
        <a:ext cx="2281006" cy="1140503"/>
      </dsp:txXfrm>
    </dsp:sp>
    <dsp:sp modelId="{E86197A5-4F50-4843-AF69-5506C7FD3724}">
      <dsp:nvSpPr>
        <dsp:cNvPr id="0" name=""/>
        <dsp:cNvSpPr/>
      </dsp:nvSpPr>
      <dsp:spPr>
        <a:xfrm>
          <a:off x="5525504" y="3244671"/>
          <a:ext cx="2281006" cy="114050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Department of Child Safety</a:t>
          </a:r>
        </a:p>
      </dsp:txBody>
      <dsp:txXfrm>
        <a:off x="5525504" y="3244671"/>
        <a:ext cx="2281006" cy="1140503"/>
      </dsp:txXfrm>
    </dsp:sp>
    <dsp:sp modelId="{426E7E75-2B67-5341-AE19-205610FF693C}">
      <dsp:nvSpPr>
        <dsp:cNvPr id="0" name=""/>
        <dsp:cNvSpPr/>
      </dsp:nvSpPr>
      <dsp:spPr>
        <a:xfrm>
          <a:off x="8285521" y="3244671"/>
          <a:ext cx="2281006" cy="114050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FFS / AIH/ Tribal/ FES</a:t>
          </a:r>
        </a:p>
      </dsp:txBody>
      <dsp:txXfrm>
        <a:off x="8285521" y="3244671"/>
        <a:ext cx="2281006" cy="1140503"/>
      </dsp:txXfrm>
    </dsp:sp>
    <dsp:sp modelId="{9C0A1B93-4331-4049-91F5-6E2F83F5D825}">
      <dsp:nvSpPr>
        <dsp:cNvPr id="0" name=""/>
        <dsp:cNvSpPr/>
      </dsp:nvSpPr>
      <dsp:spPr>
        <a:xfrm>
          <a:off x="2268523" y="1595241"/>
          <a:ext cx="2281006" cy="1140503"/>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Regional Behavior Health Authority</a:t>
          </a:r>
        </a:p>
      </dsp:txBody>
      <dsp:txXfrm>
        <a:off x="2268523" y="1595241"/>
        <a:ext cx="2281006" cy="11405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EA4C90-D47B-594A-BEF5-7492D9C6F64B}">
      <dsp:nvSpPr>
        <dsp:cNvPr id="0" name=""/>
        <dsp:cNvSpPr/>
      </dsp:nvSpPr>
      <dsp:spPr>
        <a:xfrm>
          <a:off x="5794237" y="883166"/>
          <a:ext cx="4342189" cy="279935"/>
        </a:xfrm>
        <a:custGeom>
          <a:avLst/>
          <a:gdLst/>
          <a:ahLst/>
          <a:cxnLst/>
          <a:rect l="0" t="0" r="0" b="0"/>
          <a:pathLst>
            <a:path>
              <a:moveTo>
                <a:pt x="0" y="0"/>
              </a:moveTo>
              <a:lnTo>
                <a:pt x="0" y="94471"/>
              </a:lnTo>
              <a:lnTo>
                <a:pt x="4342189" y="94471"/>
              </a:lnTo>
              <a:lnTo>
                <a:pt x="4342189" y="27993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418F61-B063-374A-8042-43AA38B10664}">
      <dsp:nvSpPr>
        <dsp:cNvPr id="0" name=""/>
        <dsp:cNvSpPr/>
      </dsp:nvSpPr>
      <dsp:spPr>
        <a:xfrm>
          <a:off x="7324703" y="2038350"/>
          <a:ext cx="264948" cy="832388"/>
        </a:xfrm>
        <a:custGeom>
          <a:avLst/>
          <a:gdLst/>
          <a:ahLst/>
          <a:cxnLst/>
          <a:rect l="0" t="0" r="0" b="0"/>
          <a:pathLst>
            <a:path>
              <a:moveTo>
                <a:pt x="0" y="0"/>
              </a:moveTo>
              <a:lnTo>
                <a:pt x="0" y="832388"/>
              </a:lnTo>
              <a:lnTo>
                <a:pt x="264948" y="832388"/>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EAFA7F-301C-C341-8C81-F93F938B7CCB}">
      <dsp:nvSpPr>
        <dsp:cNvPr id="0" name=""/>
        <dsp:cNvSpPr/>
      </dsp:nvSpPr>
      <dsp:spPr>
        <a:xfrm>
          <a:off x="5794237" y="883166"/>
          <a:ext cx="2236996" cy="272022"/>
        </a:xfrm>
        <a:custGeom>
          <a:avLst/>
          <a:gdLst/>
          <a:ahLst/>
          <a:cxnLst/>
          <a:rect l="0" t="0" r="0" b="0"/>
          <a:pathLst>
            <a:path>
              <a:moveTo>
                <a:pt x="0" y="0"/>
              </a:moveTo>
              <a:lnTo>
                <a:pt x="0" y="86558"/>
              </a:lnTo>
              <a:lnTo>
                <a:pt x="2236996" y="86558"/>
              </a:lnTo>
              <a:lnTo>
                <a:pt x="2236996" y="272022"/>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5468F3A-768D-754F-AA4C-DBFE4F5AAEC7}">
      <dsp:nvSpPr>
        <dsp:cNvPr id="0" name=""/>
        <dsp:cNvSpPr/>
      </dsp:nvSpPr>
      <dsp:spPr>
        <a:xfrm>
          <a:off x="5078823" y="2053293"/>
          <a:ext cx="214608" cy="777685"/>
        </a:xfrm>
        <a:custGeom>
          <a:avLst/>
          <a:gdLst/>
          <a:ahLst/>
          <a:cxnLst/>
          <a:rect l="0" t="0" r="0" b="0"/>
          <a:pathLst>
            <a:path>
              <a:moveTo>
                <a:pt x="0" y="0"/>
              </a:moveTo>
              <a:lnTo>
                <a:pt x="0" y="777685"/>
              </a:lnTo>
              <a:lnTo>
                <a:pt x="214608" y="777685"/>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7EAA318-668F-6C4B-8935-BF3B9A4CD1E2}">
      <dsp:nvSpPr>
        <dsp:cNvPr id="0" name=""/>
        <dsp:cNvSpPr/>
      </dsp:nvSpPr>
      <dsp:spPr>
        <a:xfrm>
          <a:off x="5739632" y="883166"/>
          <a:ext cx="91440" cy="286965"/>
        </a:xfrm>
        <a:custGeom>
          <a:avLst/>
          <a:gdLst/>
          <a:ahLst/>
          <a:cxnLst/>
          <a:rect l="0" t="0" r="0" b="0"/>
          <a:pathLst>
            <a:path>
              <a:moveTo>
                <a:pt x="54604" y="0"/>
              </a:moveTo>
              <a:lnTo>
                <a:pt x="54604" y="101501"/>
              </a:lnTo>
              <a:lnTo>
                <a:pt x="45720" y="101501"/>
              </a:lnTo>
              <a:lnTo>
                <a:pt x="45720" y="28696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7CF562-9C19-8047-8B7E-4493D643C842}">
      <dsp:nvSpPr>
        <dsp:cNvPr id="0" name=""/>
        <dsp:cNvSpPr/>
      </dsp:nvSpPr>
      <dsp:spPr>
        <a:xfrm>
          <a:off x="2388994" y="2042951"/>
          <a:ext cx="134735" cy="786393"/>
        </a:xfrm>
        <a:custGeom>
          <a:avLst/>
          <a:gdLst/>
          <a:ahLst/>
          <a:cxnLst/>
          <a:rect l="0" t="0" r="0" b="0"/>
          <a:pathLst>
            <a:path>
              <a:moveTo>
                <a:pt x="0" y="0"/>
              </a:moveTo>
              <a:lnTo>
                <a:pt x="0" y="786393"/>
              </a:lnTo>
              <a:lnTo>
                <a:pt x="134735" y="786393"/>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110E64-EEF9-A04C-B4DE-6F8FB25FA5B1}">
      <dsp:nvSpPr>
        <dsp:cNvPr id="0" name=""/>
        <dsp:cNvSpPr/>
      </dsp:nvSpPr>
      <dsp:spPr>
        <a:xfrm>
          <a:off x="3095524" y="883166"/>
          <a:ext cx="2698713" cy="276623"/>
        </a:xfrm>
        <a:custGeom>
          <a:avLst/>
          <a:gdLst/>
          <a:ahLst/>
          <a:cxnLst/>
          <a:rect l="0" t="0" r="0" b="0"/>
          <a:pathLst>
            <a:path>
              <a:moveTo>
                <a:pt x="2698713" y="0"/>
              </a:moveTo>
              <a:lnTo>
                <a:pt x="2698713" y="91159"/>
              </a:lnTo>
              <a:lnTo>
                <a:pt x="0" y="91159"/>
              </a:lnTo>
              <a:lnTo>
                <a:pt x="0" y="27662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48B001-5377-474C-AAEE-BADAA6110A4B}">
      <dsp:nvSpPr>
        <dsp:cNvPr id="0" name=""/>
        <dsp:cNvSpPr/>
      </dsp:nvSpPr>
      <dsp:spPr>
        <a:xfrm>
          <a:off x="93384" y="2012209"/>
          <a:ext cx="91440" cy="1944192"/>
        </a:xfrm>
        <a:custGeom>
          <a:avLst/>
          <a:gdLst/>
          <a:ahLst/>
          <a:cxnLst/>
          <a:rect l="0" t="0" r="0" b="0"/>
          <a:pathLst>
            <a:path>
              <a:moveTo>
                <a:pt x="83248" y="0"/>
              </a:moveTo>
              <a:lnTo>
                <a:pt x="45720" y="194419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C8304C-031F-1B42-9E4A-2EBB22DAAAA6}">
      <dsp:nvSpPr>
        <dsp:cNvPr id="0" name=""/>
        <dsp:cNvSpPr/>
      </dsp:nvSpPr>
      <dsp:spPr>
        <a:xfrm>
          <a:off x="93401" y="2012209"/>
          <a:ext cx="91440" cy="693979"/>
        </a:xfrm>
        <a:custGeom>
          <a:avLst/>
          <a:gdLst/>
          <a:ahLst/>
          <a:cxnLst/>
          <a:rect l="0" t="0" r="0" b="0"/>
          <a:pathLst>
            <a:path>
              <a:moveTo>
                <a:pt x="83230" y="0"/>
              </a:moveTo>
              <a:lnTo>
                <a:pt x="45720" y="693979"/>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7ACD4D-4519-7C41-9860-A58F398FE4EF}">
      <dsp:nvSpPr>
        <dsp:cNvPr id="0" name=""/>
        <dsp:cNvSpPr/>
      </dsp:nvSpPr>
      <dsp:spPr>
        <a:xfrm>
          <a:off x="883161" y="883166"/>
          <a:ext cx="4911075" cy="245881"/>
        </a:xfrm>
        <a:custGeom>
          <a:avLst/>
          <a:gdLst/>
          <a:ahLst/>
          <a:cxnLst/>
          <a:rect l="0" t="0" r="0" b="0"/>
          <a:pathLst>
            <a:path>
              <a:moveTo>
                <a:pt x="4911075" y="0"/>
              </a:moveTo>
              <a:lnTo>
                <a:pt x="4911075" y="60417"/>
              </a:lnTo>
              <a:lnTo>
                <a:pt x="0" y="60417"/>
              </a:lnTo>
              <a:lnTo>
                <a:pt x="0" y="24588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5073AD-D777-9149-A311-C12B05CC1170}">
      <dsp:nvSpPr>
        <dsp:cNvPr id="0" name=""/>
        <dsp:cNvSpPr/>
      </dsp:nvSpPr>
      <dsp:spPr>
        <a:xfrm>
          <a:off x="4911075" y="4"/>
          <a:ext cx="1766323" cy="88316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AHCCCS</a:t>
          </a:r>
        </a:p>
      </dsp:txBody>
      <dsp:txXfrm>
        <a:off x="4911075" y="4"/>
        <a:ext cx="1766323" cy="883161"/>
      </dsp:txXfrm>
    </dsp:sp>
    <dsp:sp modelId="{25A69B5C-4299-164D-AD2C-55B0573D49BE}">
      <dsp:nvSpPr>
        <dsp:cNvPr id="0" name=""/>
        <dsp:cNvSpPr/>
      </dsp:nvSpPr>
      <dsp:spPr>
        <a:xfrm>
          <a:off x="0" y="1129047"/>
          <a:ext cx="1766323" cy="88316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Arizona Long Term Care DDD</a:t>
          </a:r>
        </a:p>
      </dsp:txBody>
      <dsp:txXfrm>
        <a:off x="0" y="1129047"/>
        <a:ext cx="1766323" cy="883161"/>
      </dsp:txXfrm>
    </dsp:sp>
    <dsp:sp modelId="{F833D603-CDD7-0F40-BF14-23F9EB2C29F7}">
      <dsp:nvSpPr>
        <dsp:cNvPr id="0" name=""/>
        <dsp:cNvSpPr/>
      </dsp:nvSpPr>
      <dsp:spPr>
        <a:xfrm>
          <a:off x="139121" y="2264607"/>
          <a:ext cx="1766323" cy="88316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Mercy Care LTC</a:t>
          </a:r>
        </a:p>
      </dsp:txBody>
      <dsp:txXfrm>
        <a:off x="139121" y="2264607"/>
        <a:ext cx="1766323" cy="883161"/>
      </dsp:txXfrm>
    </dsp:sp>
    <dsp:sp modelId="{87EAA24B-9678-6741-9B0A-8B705155E813}">
      <dsp:nvSpPr>
        <dsp:cNvPr id="0" name=""/>
        <dsp:cNvSpPr/>
      </dsp:nvSpPr>
      <dsp:spPr>
        <a:xfrm>
          <a:off x="139104" y="3514820"/>
          <a:ext cx="1766323" cy="88316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UHCCP LTC</a:t>
          </a:r>
        </a:p>
      </dsp:txBody>
      <dsp:txXfrm>
        <a:off x="139104" y="3514820"/>
        <a:ext cx="1766323" cy="883161"/>
      </dsp:txXfrm>
    </dsp:sp>
    <dsp:sp modelId="{195E60DD-15DD-E34E-8CD2-BB7148C6EE3A}">
      <dsp:nvSpPr>
        <dsp:cNvPr id="0" name=""/>
        <dsp:cNvSpPr/>
      </dsp:nvSpPr>
      <dsp:spPr>
        <a:xfrm>
          <a:off x="2212362" y="1159790"/>
          <a:ext cx="1766323" cy="88316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Arizona Complete Care</a:t>
          </a:r>
        </a:p>
      </dsp:txBody>
      <dsp:txXfrm>
        <a:off x="2212362" y="1159790"/>
        <a:ext cx="1766323" cy="883161"/>
      </dsp:txXfrm>
    </dsp:sp>
    <dsp:sp modelId="{F4627C72-CB62-6F42-9705-C5082D88229E}">
      <dsp:nvSpPr>
        <dsp:cNvPr id="0" name=""/>
        <dsp:cNvSpPr/>
      </dsp:nvSpPr>
      <dsp:spPr>
        <a:xfrm>
          <a:off x="2523729" y="2387764"/>
          <a:ext cx="1766323" cy="88316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ACC MCOs (seven)</a:t>
          </a:r>
        </a:p>
      </dsp:txBody>
      <dsp:txXfrm>
        <a:off x="2523729" y="2387764"/>
        <a:ext cx="1766323" cy="883161"/>
      </dsp:txXfrm>
    </dsp:sp>
    <dsp:sp modelId="{36F8D8A6-3C3B-6641-9062-D73537E39302}">
      <dsp:nvSpPr>
        <dsp:cNvPr id="0" name=""/>
        <dsp:cNvSpPr/>
      </dsp:nvSpPr>
      <dsp:spPr>
        <a:xfrm>
          <a:off x="4902190" y="1170131"/>
          <a:ext cx="1766323" cy="88316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Department of Child Services</a:t>
          </a:r>
        </a:p>
      </dsp:txBody>
      <dsp:txXfrm>
        <a:off x="4902190" y="1170131"/>
        <a:ext cx="1766323" cy="883161"/>
      </dsp:txXfrm>
    </dsp:sp>
    <dsp:sp modelId="{93ED2BEB-4482-5542-B6DD-CE99E9F44052}">
      <dsp:nvSpPr>
        <dsp:cNvPr id="0" name=""/>
        <dsp:cNvSpPr/>
      </dsp:nvSpPr>
      <dsp:spPr>
        <a:xfrm>
          <a:off x="5293431" y="2389398"/>
          <a:ext cx="1766323" cy="88316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Mercy Care CHP</a:t>
          </a:r>
        </a:p>
      </dsp:txBody>
      <dsp:txXfrm>
        <a:off x="5293431" y="2389398"/>
        <a:ext cx="1766323" cy="883161"/>
      </dsp:txXfrm>
    </dsp:sp>
    <dsp:sp modelId="{40820B79-0C73-0149-9627-A5421AD295C6}">
      <dsp:nvSpPr>
        <dsp:cNvPr id="0" name=""/>
        <dsp:cNvSpPr/>
      </dsp:nvSpPr>
      <dsp:spPr>
        <a:xfrm>
          <a:off x="7148071" y="1155188"/>
          <a:ext cx="1766323" cy="88316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RHBA</a:t>
          </a:r>
        </a:p>
      </dsp:txBody>
      <dsp:txXfrm>
        <a:off x="7148071" y="1155188"/>
        <a:ext cx="1766323" cy="883161"/>
      </dsp:txXfrm>
    </dsp:sp>
    <dsp:sp modelId="{A5FD6D2E-C8E0-A24A-8A9A-C55211BA28E4}">
      <dsp:nvSpPr>
        <dsp:cNvPr id="0" name=""/>
        <dsp:cNvSpPr/>
      </dsp:nvSpPr>
      <dsp:spPr>
        <a:xfrm>
          <a:off x="7589652" y="2429158"/>
          <a:ext cx="1766323" cy="88316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Mercy Care RHBA</a:t>
          </a:r>
        </a:p>
      </dsp:txBody>
      <dsp:txXfrm>
        <a:off x="7589652" y="2429158"/>
        <a:ext cx="1766323" cy="883161"/>
      </dsp:txXfrm>
    </dsp:sp>
    <dsp:sp modelId="{E86FACBC-51EC-C74D-8821-CE30851E28BA}">
      <dsp:nvSpPr>
        <dsp:cNvPr id="0" name=""/>
        <dsp:cNvSpPr/>
      </dsp:nvSpPr>
      <dsp:spPr>
        <a:xfrm>
          <a:off x="9253264" y="1163101"/>
          <a:ext cx="1766323" cy="88316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t>FFS/AIH/Tribal / FES</a:t>
          </a:r>
        </a:p>
      </dsp:txBody>
      <dsp:txXfrm>
        <a:off x="9253264" y="1163101"/>
        <a:ext cx="1766323" cy="8831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B867F2-6539-CE4B-9C88-A04B7DE9893B}">
      <dsp:nvSpPr>
        <dsp:cNvPr id="0" name=""/>
        <dsp:cNvSpPr/>
      </dsp:nvSpPr>
      <dsp:spPr>
        <a:xfrm>
          <a:off x="4573354" y="1423054"/>
          <a:ext cx="1747610" cy="1747610"/>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E25C056-3075-DE45-A7AE-330954B7E505}">
      <dsp:nvSpPr>
        <dsp:cNvPr id="0" name=""/>
        <dsp:cNvSpPr/>
      </dsp:nvSpPr>
      <dsp:spPr>
        <a:xfrm>
          <a:off x="4433545" y="0"/>
          <a:ext cx="2027228" cy="117339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n-US" sz="2200" kern="1200" dirty="0"/>
            <a:t>Fraud, Waste &amp; Abuse</a:t>
          </a:r>
        </a:p>
      </dsp:txBody>
      <dsp:txXfrm>
        <a:off x="4433545" y="0"/>
        <a:ext cx="2027228" cy="1173395"/>
      </dsp:txXfrm>
    </dsp:sp>
    <dsp:sp modelId="{D442E840-8E1E-4D40-8649-D8CEEAC67D0B}">
      <dsp:nvSpPr>
        <dsp:cNvPr id="0" name=""/>
        <dsp:cNvSpPr/>
      </dsp:nvSpPr>
      <dsp:spPr>
        <a:xfrm>
          <a:off x="5238145" y="1905894"/>
          <a:ext cx="1747610" cy="1747610"/>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9E67C55-81AC-5A4F-ACFE-6A522BEA5BD4}">
      <dsp:nvSpPr>
        <dsp:cNvPr id="0" name=""/>
        <dsp:cNvSpPr/>
      </dsp:nvSpPr>
      <dsp:spPr>
        <a:xfrm>
          <a:off x="7124866" y="1547883"/>
          <a:ext cx="1817515" cy="127325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r>
            <a:rPr lang="en-US" sz="2200" kern="1200" dirty="0"/>
            <a:t>Network Adequacy </a:t>
          </a:r>
        </a:p>
      </dsp:txBody>
      <dsp:txXfrm>
        <a:off x="7124866" y="1547883"/>
        <a:ext cx="1817515" cy="1273259"/>
      </dsp:txXfrm>
    </dsp:sp>
    <dsp:sp modelId="{79FD6CB4-2D30-9E40-884B-CD81628B7A2D}">
      <dsp:nvSpPr>
        <dsp:cNvPr id="0" name=""/>
        <dsp:cNvSpPr/>
      </dsp:nvSpPr>
      <dsp:spPr>
        <a:xfrm>
          <a:off x="4984392" y="2687825"/>
          <a:ext cx="1747610" cy="1747610"/>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DDD47F1-8FF1-D746-9C95-0A40C37F3345}">
      <dsp:nvSpPr>
        <dsp:cNvPr id="0" name=""/>
        <dsp:cNvSpPr/>
      </dsp:nvSpPr>
      <dsp:spPr>
        <a:xfrm>
          <a:off x="6845248" y="3719914"/>
          <a:ext cx="1817515" cy="127325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r" defTabSz="977900">
            <a:lnSpc>
              <a:spcPct val="90000"/>
            </a:lnSpc>
            <a:spcBef>
              <a:spcPct val="0"/>
            </a:spcBef>
            <a:spcAft>
              <a:spcPct val="35000"/>
            </a:spcAft>
            <a:buNone/>
          </a:pPr>
          <a:r>
            <a:rPr lang="en-US" sz="2200" kern="1200" dirty="0"/>
            <a:t>Generalized Risk Aversion</a:t>
          </a:r>
        </a:p>
      </dsp:txBody>
      <dsp:txXfrm>
        <a:off x="6845248" y="3719914"/>
        <a:ext cx="1817515" cy="1273259"/>
      </dsp:txXfrm>
    </dsp:sp>
    <dsp:sp modelId="{8A52F7AC-A550-B746-925D-A73579F7C0E0}">
      <dsp:nvSpPr>
        <dsp:cNvPr id="0" name=""/>
        <dsp:cNvSpPr/>
      </dsp:nvSpPr>
      <dsp:spPr>
        <a:xfrm>
          <a:off x="4162316" y="2687825"/>
          <a:ext cx="1747610" cy="1747610"/>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F315664-0B8F-5044-BFF0-7BF74EB64D97}">
      <dsp:nvSpPr>
        <dsp:cNvPr id="0" name=""/>
        <dsp:cNvSpPr/>
      </dsp:nvSpPr>
      <dsp:spPr>
        <a:xfrm>
          <a:off x="2231555" y="3719914"/>
          <a:ext cx="1817515" cy="127325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r" defTabSz="977900">
            <a:lnSpc>
              <a:spcPct val="90000"/>
            </a:lnSpc>
            <a:spcBef>
              <a:spcPct val="0"/>
            </a:spcBef>
            <a:spcAft>
              <a:spcPct val="35000"/>
            </a:spcAft>
            <a:buNone/>
          </a:pPr>
          <a:r>
            <a:rPr lang="en-US" sz="2200" kern="1200" dirty="0"/>
            <a:t>Low Quality of Care / Scope of Practice</a:t>
          </a:r>
        </a:p>
      </dsp:txBody>
      <dsp:txXfrm>
        <a:off x="2231555" y="3719914"/>
        <a:ext cx="1817515" cy="1273259"/>
      </dsp:txXfrm>
    </dsp:sp>
    <dsp:sp modelId="{EE0A0587-47FF-CF40-872D-B5AEFC3AF280}">
      <dsp:nvSpPr>
        <dsp:cNvPr id="0" name=""/>
        <dsp:cNvSpPr/>
      </dsp:nvSpPr>
      <dsp:spPr>
        <a:xfrm>
          <a:off x="3908563" y="1905894"/>
          <a:ext cx="1747610" cy="1747610"/>
        </a:xfrm>
        <a:prstGeom prst="ellipse">
          <a:avLst/>
        </a:prstGeom>
        <a:solidFill>
          <a:schemeClr val="accent1">
            <a:alpha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D5F760A-3A16-0F44-9AD3-5D859978A0C1}">
      <dsp:nvSpPr>
        <dsp:cNvPr id="0" name=""/>
        <dsp:cNvSpPr/>
      </dsp:nvSpPr>
      <dsp:spPr>
        <a:xfrm>
          <a:off x="1951938" y="1547883"/>
          <a:ext cx="1817515" cy="127325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r" defTabSz="977900">
            <a:lnSpc>
              <a:spcPct val="90000"/>
            </a:lnSpc>
            <a:spcBef>
              <a:spcPct val="0"/>
            </a:spcBef>
            <a:spcAft>
              <a:spcPct val="35000"/>
            </a:spcAft>
            <a:buNone/>
          </a:pPr>
          <a:r>
            <a:rPr lang="en-US" sz="2200" kern="1200" dirty="0"/>
            <a:t>Medicare Coverage</a:t>
          </a:r>
        </a:p>
      </dsp:txBody>
      <dsp:txXfrm>
        <a:off x="1951938" y="1547883"/>
        <a:ext cx="1817515" cy="1273259"/>
      </dsp:txXfrm>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7B9128-ECB1-D041-92D2-B2273B0F9C1F}" type="datetimeFigureOut">
              <a:rPr lang="en-US" smtClean="0"/>
              <a:t>1/16/24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DA8F60-18DB-B84B-9493-8454009B8C79}" type="slidenum">
              <a:rPr lang="en-US" smtClean="0"/>
              <a:t>‹#›</a:t>
            </a:fld>
            <a:endParaRPr lang="en-US"/>
          </a:p>
        </p:txBody>
      </p:sp>
    </p:spTree>
    <p:extLst>
      <p:ext uri="{BB962C8B-B14F-4D97-AF65-F5344CB8AC3E}">
        <p14:creationId xmlns:p14="http://schemas.microsoft.com/office/powerpoint/2010/main" val="1507271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A8F60-18DB-B84B-9493-8454009B8C79}" type="slidenum">
              <a:rPr lang="en-US" smtClean="0"/>
              <a:t>1</a:t>
            </a:fld>
            <a:endParaRPr lang="en-US"/>
          </a:p>
        </p:txBody>
      </p:sp>
    </p:spTree>
    <p:extLst>
      <p:ext uri="{BB962C8B-B14F-4D97-AF65-F5344CB8AC3E}">
        <p14:creationId xmlns:p14="http://schemas.microsoft.com/office/powerpoint/2010/main" val="4243232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DA8F60-18DB-B84B-9493-8454009B8C79}" type="slidenum">
              <a:rPr lang="en-US" smtClean="0"/>
              <a:t>3</a:t>
            </a:fld>
            <a:endParaRPr lang="en-US"/>
          </a:p>
        </p:txBody>
      </p:sp>
    </p:spTree>
    <p:extLst>
      <p:ext uri="{BB962C8B-B14F-4D97-AF65-F5344CB8AC3E}">
        <p14:creationId xmlns:p14="http://schemas.microsoft.com/office/powerpoint/2010/main" val="3069089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1/16/24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17242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1/16/24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8163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1/16/24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66593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FBF54567-0DE4-3F47-BF90-CB84690072F9}" type="datetimeFigureOut">
              <a:rPr lang="en-US" smtClean="0"/>
              <a:pPr/>
              <a:t>1/16/24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30013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1/16/24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6439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1/16/24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2384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1/16/24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6117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1/16/24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74327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1/16/24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52207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1/16/24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8235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1/16/24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883517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1/16/24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6064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1/16/24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54404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smtClean="0"/>
              <a:pPr/>
              <a:t>1/16/24</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17604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smtClean="0"/>
              <a:pPr/>
              <a:t>1/16/24</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80538059"/>
      </p:ext>
    </p:extLst>
  </p:cSld>
  <p:clrMap bg1="dk1" tx1="lt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allpaper-sea.blogspot.com/2011/12/law-background.html"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83495-B098-F848-B979-C9C6DCA6418D}"/>
              </a:ext>
            </a:extLst>
          </p:cNvPr>
          <p:cNvSpPr>
            <a:spLocks noGrp="1"/>
          </p:cNvSpPr>
          <p:nvPr>
            <p:ph type="title"/>
          </p:nvPr>
        </p:nvSpPr>
        <p:spPr>
          <a:xfrm>
            <a:off x="1066800" y="928687"/>
            <a:ext cx="10058400" cy="771181"/>
          </a:xfrm>
        </p:spPr>
        <p:txBody>
          <a:bodyPr>
            <a:normAutofit/>
          </a:bodyPr>
          <a:lstStyle/>
          <a:p>
            <a:r>
              <a:rPr lang="en-US" dirty="0"/>
              <a:t>History of ABA in Arizona</a:t>
            </a:r>
          </a:p>
        </p:txBody>
      </p:sp>
      <p:graphicFrame>
        <p:nvGraphicFramePr>
          <p:cNvPr id="5" name="Content Placeholder 2">
            <a:extLst>
              <a:ext uri="{FF2B5EF4-FFF2-40B4-BE49-F238E27FC236}">
                <a16:creationId xmlns:a16="http://schemas.microsoft.com/office/drawing/2014/main" id="{B2FA44DF-2415-4907-A45A-C678B710695D}"/>
              </a:ext>
            </a:extLst>
          </p:cNvPr>
          <p:cNvGraphicFramePr>
            <a:graphicFrameLocks noGrp="1"/>
          </p:cNvGraphicFramePr>
          <p:nvPr>
            <p:ph idx="1"/>
            <p:extLst>
              <p:ext uri="{D42A27DB-BD31-4B8C-83A1-F6EECF244321}">
                <p14:modId xmlns:p14="http://schemas.microsoft.com/office/powerpoint/2010/main" val="2524383397"/>
              </p:ext>
            </p:extLst>
          </p:nvPr>
        </p:nvGraphicFramePr>
        <p:xfrm>
          <a:off x="1066800" y="2103120"/>
          <a:ext cx="10058400" cy="3931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11105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86B6A-52F1-1D4B-8B80-2E4425C55B82}"/>
              </a:ext>
            </a:extLst>
          </p:cNvPr>
          <p:cNvSpPr>
            <a:spLocks noGrp="1"/>
          </p:cNvSpPr>
          <p:nvPr>
            <p:ph type="title"/>
          </p:nvPr>
        </p:nvSpPr>
        <p:spPr/>
        <p:txBody>
          <a:bodyPr/>
          <a:lstStyle/>
          <a:p>
            <a:r>
              <a:rPr lang="en-US" dirty="0"/>
              <a:t>System of Care Prior to 2019</a:t>
            </a:r>
          </a:p>
        </p:txBody>
      </p:sp>
      <p:graphicFrame>
        <p:nvGraphicFramePr>
          <p:cNvPr id="4" name="Diagram 3">
            <a:extLst>
              <a:ext uri="{FF2B5EF4-FFF2-40B4-BE49-F238E27FC236}">
                <a16:creationId xmlns:a16="http://schemas.microsoft.com/office/drawing/2014/main" id="{02B604DA-DE3F-11FC-9FC9-7A2EF3BB5E14}"/>
              </a:ext>
            </a:extLst>
          </p:cNvPr>
          <p:cNvGraphicFramePr/>
          <p:nvPr>
            <p:extLst>
              <p:ext uri="{D42A27DB-BD31-4B8C-83A1-F6EECF244321}">
                <p14:modId xmlns:p14="http://schemas.microsoft.com/office/powerpoint/2010/main" val="1312126019"/>
              </p:ext>
            </p:extLst>
          </p:nvPr>
        </p:nvGraphicFramePr>
        <p:xfrm>
          <a:off x="809999" y="2019995"/>
          <a:ext cx="10571997" cy="43908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DC293B89-DCC2-14CF-1023-267B07F256D6}"/>
              </a:ext>
            </a:extLst>
          </p:cNvPr>
          <p:cNvSpPr txBox="1"/>
          <p:nvPr/>
        </p:nvSpPr>
        <p:spPr>
          <a:xfrm>
            <a:off x="8165804" y="3015074"/>
            <a:ext cx="3572539" cy="1200329"/>
          </a:xfrm>
          <a:prstGeom prst="rect">
            <a:avLst/>
          </a:prstGeom>
          <a:noFill/>
        </p:spPr>
        <p:txBody>
          <a:bodyPr wrap="square" rtlCol="0">
            <a:spAutoFit/>
          </a:bodyPr>
          <a:lstStyle/>
          <a:p>
            <a:r>
              <a:rPr lang="en-US" dirty="0"/>
              <a:t>This visual is simplified for demonstrative purposed only and may not be an entirely accurate depiction.</a:t>
            </a:r>
          </a:p>
        </p:txBody>
      </p:sp>
      <p:sp>
        <p:nvSpPr>
          <p:cNvPr id="16" name="Up Arrow 15">
            <a:extLst>
              <a:ext uri="{FF2B5EF4-FFF2-40B4-BE49-F238E27FC236}">
                <a16:creationId xmlns:a16="http://schemas.microsoft.com/office/drawing/2014/main" id="{E417F359-0E2F-FC99-3DB2-C86A7BADADB5}"/>
              </a:ext>
            </a:extLst>
          </p:cNvPr>
          <p:cNvSpPr/>
          <p:nvPr/>
        </p:nvSpPr>
        <p:spPr>
          <a:xfrm rot="5400000">
            <a:off x="3282715" y="5431015"/>
            <a:ext cx="219254" cy="651171"/>
          </a:xfrm>
          <a:prstGeom prst="up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Up Arrow 17">
            <a:extLst>
              <a:ext uri="{FF2B5EF4-FFF2-40B4-BE49-F238E27FC236}">
                <a16:creationId xmlns:a16="http://schemas.microsoft.com/office/drawing/2014/main" id="{E4037CDB-4AE3-0808-C57F-23AD2CE56BAD}"/>
              </a:ext>
            </a:extLst>
          </p:cNvPr>
          <p:cNvSpPr/>
          <p:nvPr/>
        </p:nvSpPr>
        <p:spPr>
          <a:xfrm rot="2244777">
            <a:off x="3164935" y="4578908"/>
            <a:ext cx="222036" cy="781516"/>
          </a:xfrm>
          <a:prstGeom prst="up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7369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indoor, sitting, table, book&#10;&#10;Description automatically generated">
            <a:extLst>
              <a:ext uri="{FF2B5EF4-FFF2-40B4-BE49-F238E27FC236}">
                <a16:creationId xmlns:a16="http://schemas.microsoft.com/office/drawing/2014/main" id="{B82B1839-1D10-7347-A827-0D8B1160B6E9}"/>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32056" r="23328"/>
          <a:stretch/>
        </p:blipFill>
        <p:spPr>
          <a:xfrm>
            <a:off x="2" y="10"/>
            <a:ext cx="4079708" cy="6857990"/>
          </a:xfrm>
          <a:prstGeom prst="rect">
            <a:avLst/>
          </a:prstGeom>
        </p:spPr>
      </p:pic>
      <p:sp>
        <p:nvSpPr>
          <p:cNvPr id="2" name="Title 1">
            <a:extLst>
              <a:ext uri="{FF2B5EF4-FFF2-40B4-BE49-F238E27FC236}">
                <a16:creationId xmlns:a16="http://schemas.microsoft.com/office/drawing/2014/main" id="{BFB60DE3-BA36-B845-A4FD-62E35D0419DE}"/>
              </a:ext>
            </a:extLst>
          </p:cNvPr>
          <p:cNvSpPr>
            <a:spLocks noGrp="1"/>
          </p:cNvSpPr>
          <p:nvPr>
            <p:ph type="title"/>
          </p:nvPr>
        </p:nvSpPr>
        <p:spPr>
          <a:xfrm>
            <a:off x="4722305" y="-50292"/>
            <a:ext cx="6280826" cy="1746504"/>
          </a:xfrm>
        </p:spPr>
        <p:txBody>
          <a:bodyPr>
            <a:normAutofit/>
          </a:bodyPr>
          <a:lstStyle/>
          <a:p>
            <a:r>
              <a:rPr lang="en-US" sz="3700" dirty="0"/>
              <a:t>History of Adult Services </a:t>
            </a:r>
          </a:p>
        </p:txBody>
      </p:sp>
      <p:sp>
        <p:nvSpPr>
          <p:cNvPr id="3" name="Content Placeholder 2">
            <a:extLst>
              <a:ext uri="{FF2B5EF4-FFF2-40B4-BE49-F238E27FC236}">
                <a16:creationId xmlns:a16="http://schemas.microsoft.com/office/drawing/2014/main" id="{28C695D5-9009-CD43-8A8A-31EDAE51B242}"/>
              </a:ext>
            </a:extLst>
          </p:cNvPr>
          <p:cNvSpPr>
            <a:spLocks noGrp="1"/>
          </p:cNvSpPr>
          <p:nvPr>
            <p:ph idx="1"/>
          </p:nvPr>
        </p:nvSpPr>
        <p:spPr>
          <a:xfrm>
            <a:off x="4540417" y="2557463"/>
            <a:ext cx="7486650" cy="4529137"/>
          </a:xfrm>
        </p:spPr>
        <p:txBody>
          <a:bodyPr>
            <a:normAutofit/>
          </a:bodyPr>
          <a:lstStyle/>
          <a:p>
            <a:r>
              <a:rPr lang="en-US" dirty="0"/>
              <a:t>Behavior Analysts a “Behavior Health Professional”</a:t>
            </a:r>
          </a:p>
          <a:p>
            <a:pPr lvl="1"/>
            <a:r>
              <a:rPr lang="en-US" dirty="0"/>
              <a:t>Independent Practice Rights </a:t>
            </a:r>
          </a:p>
          <a:p>
            <a:pPr lvl="1"/>
            <a:r>
              <a:rPr lang="en-US" dirty="0"/>
              <a:t>Approved two codes (H0031, H2014) with modifier “HK” </a:t>
            </a:r>
          </a:p>
          <a:p>
            <a:pPr lvl="1"/>
            <a:r>
              <a:rPr lang="en-US" dirty="0"/>
              <a:t>Primary service recipients from 2008-2016 were adults with SMI designation.</a:t>
            </a:r>
          </a:p>
          <a:p>
            <a:r>
              <a:rPr lang="en-US" dirty="0"/>
              <a:t>Preserving Adult Services </a:t>
            </a:r>
          </a:p>
          <a:p>
            <a:pPr lvl="1"/>
            <a:r>
              <a:rPr lang="en-US" dirty="0"/>
              <a:t>2009 Steven’s Law coverage for 0-16 </a:t>
            </a:r>
          </a:p>
          <a:p>
            <a:pPr lvl="2"/>
            <a:r>
              <a:rPr lang="en-US" dirty="0"/>
              <a:t>Regional Behavior Health Authority continued BHP coverage</a:t>
            </a:r>
          </a:p>
          <a:p>
            <a:pPr lvl="1"/>
            <a:r>
              <a:rPr lang="en-US" dirty="0"/>
              <a:t>2014 CMS Policy on EPSDT including Autism</a:t>
            </a:r>
          </a:p>
          <a:p>
            <a:pPr lvl="2"/>
            <a:r>
              <a:rPr lang="en-US" dirty="0"/>
              <a:t>Adaptive Behavior Codes</a:t>
            </a:r>
          </a:p>
          <a:p>
            <a:pPr lvl="2"/>
            <a:r>
              <a:rPr lang="en-US"/>
              <a:t>Drafting policy for EPSDT without inadvertently messing with Adult ABA Coverage</a:t>
            </a:r>
          </a:p>
          <a:p>
            <a:pPr marL="457200" lvl="1" indent="0">
              <a:buNone/>
            </a:pPr>
            <a:r>
              <a:rPr lang="en-US"/>
              <a:t> </a:t>
            </a:r>
            <a:endParaRPr lang="en-US" dirty="0"/>
          </a:p>
          <a:p>
            <a:pPr lvl="1"/>
            <a:endParaRPr lang="en-US" dirty="0"/>
          </a:p>
          <a:p>
            <a:endParaRPr lang="en-US" dirty="0"/>
          </a:p>
          <a:p>
            <a:endParaRPr lang="en-US" dirty="0"/>
          </a:p>
        </p:txBody>
      </p:sp>
    </p:spTree>
    <p:extLst>
      <p:ext uri="{BB962C8B-B14F-4D97-AF65-F5344CB8AC3E}">
        <p14:creationId xmlns:p14="http://schemas.microsoft.com/office/powerpoint/2010/main" val="3945941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86B6A-52F1-1D4B-8B80-2E4425C55B82}"/>
              </a:ext>
            </a:extLst>
          </p:cNvPr>
          <p:cNvSpPr>
            <a:spLocks noGrp="1"/>
          </p:cNvSpPr>
          <p:nvPr>
            <p:ph type="title"/>
          </p:nvPr>
        </p:nvSpPr>
        <p:spPr/>
        <p:txBody>
          <a:bodyPr/>
          <a:lstStyle/>
          <a:p>
            <a:r>
              <a:rPr lang="en-US" dirty="0"/>
              <a:t>System of Care After 2019</a:t>
            </a:r>
          </a:p>
        </p:txBody>
      </p:sp>
      <p:graphicFrame>
        <p:nvGraphicFramePr>
          <p:cNvPr id="4" name="Diagram 3">
            <a:extLst>
              <a:ext uri="{FF2B5EF4-FFF2-40B4-BE49-F238E27FC236}">
                <a16:creationId xmlns:a16="http://schemas.microsoft.com/office/drawing/2014/main" id="{02B604DA-DE3F-11FC-9FC9-7A2EF3BB5E14}"/>
              </a:ext>
            </a:extLst>
          </p:cNvPr>
          <p:cNvGraphicFramePr/>
          <p:nvPr>
            <p:extLst>
              <p:ext uri="{D42A27DB-BD31-4B8C-83A1-F6EECF244321}">
                <p14:modId xmlns:p14="http://schemas.microsoft.com/office/powerpoint/2010/main" val="1911878931"/>
              </p:ext>
            </p:extLst>
          </p:nvPr>
        </p:nvGraphicFramePr>
        <p:xfrm>
          <a:off x="324522" y="2062715"/>
          <a:ext cx="11787963" cy="46464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2EDFE8A-AEE7-ADD0-EB0F-46DFEC084775}"/>
              </a:ext>
            </a:extLst>
          </p:cNvPr>
          <p:cNvSpPr txBox="1"/>
          <p:nvPr/>
        </p:nvSpPr>
        <p:spPr>
          <a:xfrm>
            <a:off x="7264814" y="5785814"/>
            <a:ext cx="4602664" cy="923330"/>
          </a:xfrm>
          <a:prstGeom prst="rect">
            <a:avLst/>
          </a:prstGeom>
          <a:noFill/>
        </p:spPr>
        <p:txBody>
          <a:bodyPr wrap="square" rtlCol="0">
            <a:spAutoFit/>
          </a:bodyPr>
          <a:lstStyle/>
          <a:p>
            <a:r>
              <a:rPr lang="en-US" dirty="0"/>
              <a:t>This visual is simplified for </a:t>
            </a:r>
            <a:r>
              <a:rPr lang="en-US"/>
              <a:t>demonstrative purposes </a:t>
            </a:r>
            <a:r>
              <a:rPr lang="en-US" dirty="0"/>
              <a:t>only and may not be an entirely accurate depiction.</a:t>
            </a:r>
          </a:p>
        </p:txBody>
      </p:sp>
    </p:spTree>
    <p:extLst>
      <p:ext uri="{BB962C8B-B14F-4D97-AF65-F5344CB8AC3E}">
        <p14:creationId xmlns:p14="http://schemas.microsoft.com/office/powerpoint/2010/main" val="1832966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8DE1B-B758-69C8-AF15-EC27B0305305}"/>
              </a:ext>
            </a:extLst>
          </p:cNvPr>
          <p:cNvSpPr>
            <a:spLocks noGrp="1"/>
          </p:cNvSpPr>
          <p:nvPr>
            <p:ph type="title"/>
          </p:nvPr>
        </p:nvSpPr>
        <p:spPr/>
        <p:txBody>
          <a:bodyPr/>
          <a:lstStyle/>
          <a:p>
            <a:br>
              <a:rPr lang="en-US" dirty="0"/>
            </a:br>
            <a:br>
              <a:rPr lang="en-US" dirty="0"/>
            </a:br>
            <a:br>
              <a:rPr lang="en-US" dirty="0"/>
            </a:br>
            <a:r>
              <a:rPr lang="en-US" dirty="0"/>
              <a:t>AHCCCS Medical Policy (AMPM 320-S)</a:t>
            </a:r>
          </a:p>
        </p:txBody>
      </p:sp>
      <p:sp>
        <p:nvSpPr>
          <p:cNvPr id="3" name="Content Placeholder 2">
            <a:extLst>
              <a:ext uri="{FF2B5EF4-FFF2-40B4-BE49-F238E27FC236}">
                <a16:creationId xmlns:a16="http://schemas.microsoft.com/office/drawing/2014/main" id="{FD5D65A0-4D3F-0C7D-DE66-F0089B8CA69C}"/>
              </a:ext>
            </a:extLst>
          </p:cNvPr>
          <p:cNvSpPr>
            <a:spLocks noGrp="1"/>
          </p:cNvSpPr>
          <p:nvPr>
            <p:ph idx="1"/>
          </p:nvPr>
        </p:nvSpPr>
        <p:spPr>
          <a:xfrm>
            <a:off x="606061" y="1860780"/>
            <a:ext cx="10554574" cy="4997220"/>
          </a:xfrm>
        </p:spPr>
        <p:txBody>
          <a:bodyPr>
            <a:normAutofit/>
          </a:bodyPr>
          <a:lstStyle/>
          <a:p>
            <a:pPr lvl="1"/>
            <a:r>
              <a:rPr lang="en-US" sz="2400" dirty="0"/>
              <a:t>Covers Mid-tier providers defined as “behavior analysis trainees”</a:t>
            </a:r>
          </a:p>
          <a:p>
            <a:pPr lvl="1"/>
            <a:r>
              <a:rPr lang="en-US" sz="2400" dirty="0"/>
              <a:t>All diagnosis where ABA is medically necessary</a:t>
            </a:r>
          </a:p>
          <a:p>
            <a:pPr lvl="1"/>
            <a:r>
              <a:rPr lang="en-US" sz="2400" dirty="0"/>
              <a:t>All ages </a:t>
            </a:r>
          </a:p>
          <a:p>
            <a:pPr lvl="1"/>
            <a:r>
              <a:rPr lang="en-US" sz="2400" dirty="0"/>
              <a:t>All Locations</a:t>
            </a:r>
          </a:p>
          <a:p>
            <a:pPr lvl="1"/>
            <a:r>
              <a:rPr lang="en-US" sz="2400" dirty="0"/>
              <a:t>Fully enforced EPSDT policies including post payment recovery </a:t>
            </a:r>
          </a:p>
          <a:p>
            <a:pPr lvl="1"/>
            <a:r>
              <a:rPr lang="en-US" sz="2400" dirty="0"/>
              <a:t>Coverage of Telehealth</a:t>
            </a:r>
          </a:p>
          <a:p>
            <a:pPr lvl="1"/>
            <a:r>
              <a:rPr lang="en-US" sz="2400" dirty="0"/>
              <a:t>Separate from legislation of LBAs as BHPs</a:t>
            </a:r>
          </a:p>
          <a:p>
            <a:pPr lvl="2"/>
            <a:r>
              <a:rPr lang="en-US" sz="2200" dirty="0"/>
              <a:t>SMI designation access to RHBA</a:t>
            </a:r>
          </a:p>
        </p:txBody>
      </p:sp>
    </p:spTree>
    <p:extLst>
      <p:ext uri="{BB962C8B-B14F-4D97-AF65-F5344CB8AC3E}">
        <p14:creationId xmlns:p14="http://schemas.microsoft.com/office/powerpoint/2010/main" val="2449226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E1B79-9514-6CA3-D7EB-A995CCC32B17}"/>
              </a:ext>
            </a:extLst>
          </p:cNvPr>
          <p:cNvSpPr>
            <a:spLocks noGrp="1"/>
          </p:cNvSpPr>
          <p:nvPr>
            <p:ph type="title"/>
          </p:nvPr>
        </p:nvSpPr>
        <p:spPr/>
        <p:txBody>
          <a:bodyPr/>
          <a:lstStyle/>
          <a:p>
            <a:r>
              <a:rPr lang="en-US" dirty="0"/>
              <a:t>Current Barriers</a:t>
            </a:r>
          </a:p>
        </p:txBody>
      </p:sp>
      <p:graphicFrame>
        <p:nvGraphicFramePr>
          <p:cNvPr id="4" name="Content Placeholder 3">
            <a:extLst>
              <a:ext uri="{FF2B5EF4-FFF2-40B4-BE49-F238E27FC236}">
                <a16:creationId xmlns:a16="http://schemas.microsoft.com/office/drawing/2014/main" id="{5ACD27DD-6D71-0572-83BE-EDF33A0A2F40}"/>
              </a:ext>
            </a:extLst>
          </p:cNvPr>
          <p:cNvGraphicFramePr>
            <a:graphicFrameLocks noGrp="1"/>
          </p:cNvGraphicFramePr>
          <p:nvPr>
            <p:ph idx="1"/>
            <p:extLst>
              <p:ext uri="{D42A27DB-BD31-4B8C-83A1-F6EECF244321}">
                <p14:modId xmlns:p14="http://schemas.microsoft.com/office/powerpoint/2010/main" val="1767720476"/>
              </p:ext>
            </p:extLst>
          </p:nvPr>
        </p:nvGraphicFramePr>
        <p:xfrm>
          <a:off x="487678" y="1702119"/>
          <a:ext cx="10894320" cy="49931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1933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8664B0"/>
      </a:accent1>
      <a:accent2>
        <a:srgbClr val="D75BCD"/>
      </a:accent2>
      <a:accent3>
        <a:srgbClr val="E54D86"/>
      </a:accent3>
      <a:accent4>
        <a:srgbClr val="DE4547"/>
      </a:accent4>
      <a:accent5>
        <a:srgbClr val="F16E40"/>
      </a:accent5>
      <a:accent6>
        <a:srgbClr val="EB9C5A"/>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7AF46513-5B0D-4B03-9323-32F3F0BFC9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823</TotalTime>
  <Words>339</Words>
  <Application>Microsoft Macintosh PowerPoint</Application>
  <PresentationFormat>Widescreen</PresentationFormat>
  <Paragraphs>76</Paragraphs>
  <Slides>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Calibri</vt:lpstr>
      <vt:lpstr>Century Gothic</vt:lpstr>
      <vt:lpstr>Wingdings 2</vt:lpstr>
      <vt:lpstr>Quotable</vt:lpstr>
      <vt:lpstr>History of ABA in Arizona</vt:lpstr>
      <vt:lpstr>System of Care Prior to 2019</vt:lpstr>
      <vt:lpstr>History of Adult Services </vt:lpstr>
      <vt:lpstr>System of Care After 2019</vt:lpstr>
      <vt:lpstr>   AHCCCS Medical Policy (AMPM 320-S)</vt:lpstr>
      <vt:lpstr>Current Barriers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Ethical Considerations in Supervision</dc:title>
  <dc:creator>Diana Wilson, DBH, BCBA, LBA</dc:creator>
  <cp:lastModifiedBy>Cranford, Avery</cp:lastModifiedBy>
  <cp:revision>11</cp:revision>
  <dcterms:created xsi:type="dcterms:W3CDTF">2020-10-20T21:46:00Z</dcterms:created>
  <dcterms:modified xsi:type="dcterms:W3CDTF">2024-01-16T16:51:08Z</dcterms:modified>
</cp:coreProperties>
</file>